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3" r:id="rId5"/>
    <p:sldId id="256" r:id="rId6"/>
    <p:sldId id="257" r:id="rId7"/>
    <p:sldId id="258" r:id="rId8"/>
    <p:sldId id="260" r:id="rId9"/>
    <p:sldId id="259" r:id="rId10"/>
    <p:sldId id="261" r:id="rId11"/>
    <p:sldId id="262" r:id="rId12"/>
    <p:sldId id="264" r:id="rId13"/>
    <p:sldId id="265" r:id="rId14"/>
    <p:sldId id="266" r:id="rId15"/>
    <p:sldId id="267" r:id="rId16"/>
    <p:sldId id="268" r:id="rId17"/>
    <p:sldId id="269" r:id="rId18"/>
    <p:sldId id="270" r:id="rId19"/>
    <p:sldId id="271" r:id="rId20"/>
    <p:sldId id="272" r:id="rId21"/>
    <p:sldId id="273" r:id="rId22"/>
    <p:sldId id="275" r:id="rId23"/>
    <p:sldId id="274"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4C4F4C-3870-4814-A56D-C97845635E47}" v="12" dt="2020-03-17T21:04:01.580"/>
    <p1510:client id="{51E95610-D451-46E2-9226-B8697B14F519}" v="188" dt="2020-03-18T09:58:56.9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2" autoAdjust="0"/>
    <p:restoredTop sz="94660"/>
  </p:normalViewPr>
  <p:slideViewPr>
    <p:cSldViewPr snapToGrid="0">
      <p:cViewPr>
        <p:scale>
          <a:sx n="112" d="100"/>
          <a:sy n="112" d="100"/>
        </p:scale>
        <p:origin x="150" y="4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saho Nakata" userId="37af9012-9606-4e8a-af27-41539c25ca15" providerId="ADAL" clId="{B1C5C03F-8160-460B-BC9B-08CEEA58ACBA}"/>
    <pc:docChg chg="undo custSel mod addSld modSld">
      <pc:chgData name="Hisaho Nakata" userId="37af9012-9606-4e8a-af27-41539c25ca15" providerId="ADAL" clId="{B1C5C03F-8160-460B-BC9B-08CEEA58ACBA}" dt="2020-03-17T21:04:50.026" v="298" actId="1076"/>
      <pc:docMkLst>
        <pc:docMk/>
      </pc:docMkLst>
      <pc:sldChg chg="modSp mod">
        <pc:chgData name="Hisaho Nakata" userId="37af9012-9606-4e8a-af27-41539c25ca15" providerId="ADAL" clId="{B1C5C03F-8160-460B-BC9B-08CEEA58ACBA}" dt="2020-03-17T13:11:50.340" v="39" actId="1037"/>
        <pc:sldMkLst>
          <pc:docMk/>
          <pc:sldMk cId="905262401" sldId="258"/>
        </pc:sldMkLst>
        <pc:spChg chg="mod">
          <ac:chgData name="Hisaho Nakata" userId="37af9012-9606-4e8a-af27-41539c25ca15" providerId="ADAL" clId="{B1C5C03F-8160-460B-BC9B-08CEEA58ACBA}" dt="2020-03-17T13:11:50.340" v="39" actId="1037"/>
          <ac:spMkLst>
            <pc:docMk/>
            <pc:sldMk cId="905262401" sldId="258"/>
            <ac:spMk id="4" creationId="{80C572C2-65BD-4669-BE4C-D69A56F313B9}"/>
          </ac:spMkLst>
        </pc:spChg>
        <pc:spChg chg="mod">
          <ac:chgData name="Hisaho Nakata" userId="37af9012-9606-4e8a-af27-41539c25ca15" providerId="ADAL" clId="{B1C5C03F-8160-460B-BC9B-08CEEA58ACBA}" dt="2020-03-17T13:11:50.340" v="39" actId="1037"/>
          <ac:spMkLst>
            <pc:docMk/>
            <pc:sldMk cId="905262401" sldId="258"/>
            <ac:spMk id="5" creationId="{12EA52CE-CE8F-4AA6-9B4D-6ACAB2012ED4}"/>
          </ac:spMkLst>
        </pc:spChg>
        <pc:spChg chg="mod">
          <ac:chgData name="Hisaho Nakata" userId="37af9012-9606-4e8a-af27-41539c25ca15" providerId="ADAL" clId="{B1C5C03F-8160-460B-BC9B-08CEEA58ACBA}" dt="2020-03-17T13:11:50.340" v="39" actId="1037"/>
          <ac:spMkLst>
            <pc:docMk/>
            <pc:sldMk cId="905262401" sldId="258"/>
            <ac:spMk id="7" creationId="{5C30E071-0950-4BB2-8B3F-C613ABE4F292}"/>
          </ac:spMkLst>
        </pc:spChg>
        <pc:spChg chg="mod">
          <ac:chgData name="Hisaho Nakata" userId="37af9012-9606-4e8a-af27-41539c25ca15" providerId="ADAL" clId="{B1C5C03F-8160-460B-BC9B-08CEEA58ACBA}" dt="2020-03-17T13:11:50.340" v="39" actId="1037"/>
          <ac:spMkLst>
            <pc:docMk/>
            <pc:sldMk cId="905262401" sldId="258"/>
            <ac:spMk id="8" creationId="{41E417FB-6CC5-4DE8-A002-7863527992F2}"/>
          </ac:spMkLst>
        </pc:spChg>
        <pc:spChg chg="mod">
          <ac:chgData name="Hisaho Nakata" userId="37af9012-9606-4e8a-af27-41539c25ca15" providerId="ADAL" clId="{B1C5C03F-8160-460B-BC9B-08CEEA58ACBA}" dt="2020-03-17T13:11:50.340" v="39" actId="1037"/>
          <ac:spMkLst>
            <pc:docMk/>
            <pc:sldMk cId="905262401" sldId="258"/>
            <ac:spMk id="9" creationId="{308B5BDA-E6E7-4075-842E-E9D6CAC568E8}"/>
          </ac:spMkLst>
        </pc:spChg>
        <pc:spChg chg="mod">
          <ac:chgData name="Hisaho Nakata" userId="37af9012-9606-4e8a-af27-41539c25ca15" providerId="ADAL" clId="{B1C5C03F-8160-460B-BC9B-08CEEA58ACBA}" dt="2020-03-17T13:11:50.340" v="39" actId="1037"/>
          <ac:spMkLst>
            <pc:docMk/>
            <pc:sldMk cId="905262401" sldId="258"/>
            <ac:spMk id="10" creationId="{A54F48CC-909E-4E80-B22E-25B7D8BBED08}"/>
          </ac:spMkLst>
        </pc:spChg>
        <pc:spChg chg="mod">
          <ac:chgData name="Hisaho Nakata" userId="37af9012-9606-4e8a-af27-41539c25ca15" providerId="ADAL" clId="{B1C5C03F-8160-460B-BC9B-08CEEA58ACBA}" dt="2020-03-17T13:11:50.340" v="39" actId="1037"/>
          <ac:spMkLst>
            <pc:docMk/>
            <pc:sldMk cId="905262401" sldId="258"/>
            <ac:spMk id="12" creationId="{86A67DBD-C7C1-4587-898F-C528BAEEAB4D}"/>
          </ac:spMkLst>
        </pc:spChg>
        <pc:spChg chg="mod">
          <ac:chgData name="Hisaho Nakata" userId="37af9012-9606-4e8a-af27-41539c25ca15" providerId="ADAL" clId="{B1C5C03F-8160-460B-BC9B-08CEEA58ACBA}" dt="2020-03-17T13:11:50.340" v="39" actId="1037"/>
          <ac:spMkLst>
            <pc:docMk/>
            <pc:sldMk cId="905262401" sldId="258"/>
            <ac:spMk id="13" creationId="{AE4EA7A0-5949-4F2C-A9DF-9CEFBBB6F723}"/>
          </ac:spMkLst>
        </pc:spChg>
        <pc:picChg chg="mod">
          <ac:chgData name="Hisaho Nakata" userId="37af9012-9606-4e8a-af27-41539c25ca15" providerId="ADAL" clId="{B1C5C03F-8160-460B-BC9B-08CEEA58ACBA}" dt="2020-03-17T13:11:50.340" v="39" actId="1037"/>
          <ac:picMkLst>
            <pc:docMk/>
            <pc:sldMk cId="905262401" sldId="258"/>
            <ac:picMk id="3" creationId="{939E9DFD-3DF3-49BF-A680-0A0ADC037364}"/>
          </ac:picMkLst>
        </pc:picChg>
        <pc:cxnChg chg="mod">
          <ac:chgData name="Hisaho Nakata" userId="37af9012-9606-4e8a-af27-41539c25ca15" providerId="ADAL" clId="{B1C5C03F-8160-460B-BC9B-08CEEA58ACBA}" dt="2020-03-17T13:11:50.340" v="39" actId="1037"/>
          <ac:cxnSpMkLst>
            <pc:docMk/>
            <pc:sldMk cId="905262401" sldId="258"/>
            <ac:cxnSpMk id="6" creationId="{E20E229F-4972-4860-B195-6AC9E70A45AB}"/>
          </ac:cxnSpMkLst>
        </pc:cxnChg>
        <pc:cxnChg chg="mod">
          <ac:chgData name="Hisaho Nakata" userId="37af9012-9606-4e8a-af27-41539c25ca15" providerId="ADAL" clId="{B1C5C03F-8160-460B-BC9B-08CEEA58ACBA}" dt="2020-03-17T13:11:50.340" v="39" actId="1037"/>
          <ac:cxnSpMkLst>
            <pc:docMk/>
            <pc:sldMk cId="905262401" sldId="258"/>
            <ac:cxnSpMk id="11" creationId="{E6B3DA84-2823-46A9-8D12-03408F032124}"/>
          </ac:cxnSpMkLst>
        </pc:cxnChg>
      </pc:sldChg>
      <pc:sldChg chg="addSp modSp mod modAnim">
        <pc:chgData name="Hisaho Nakata" userId="37af9012-9606-4e8a-af27-41539c25ca15" providerId="ADAL" clId="{B1C5C03F-8160-460B-BC9B-08CEEA58ACBA}" dt="2020-03-17T13:25:20.266" v="58" actId="1076"/>
        <pc:sldMkLst>
          <pc:docMk/>
          <pc:sldMk cId="2140724068" sldId="264"/>
        </pc:sldMkLst>
        <pc:spChg chg="add mod">
          <ac:chgData name="Hisaho Nakata" userId="37af9012-9606-4e8a-af27-41539c25ca15" providerId="ADAL" clId="{B1C5C03F-8160-460B-BC9B-08CEEA58ACBA}" dt="2020-03-17T13:24:49.435" v="51" actId="1582"/>
          <ac:spMkLst>
            <pc:docMk/>
            <pc:sldMk cId="2140724068" sldId="264"/>
            <ac:spMk id="3" creationId="{7BB535C3-2469-4DC9-BE3D-F87E66090BE2}"/>
          </ac:spMkLst>
        </pc:spChg>
        <pc:spChg chg="add mod">
          <ac:chgData name="Hisaho Nakata" userId="37af9012-9606-4e8a-af27-41539c25ca15" providerId="ADAL" clId="{B1C5C03F-8160-460B-BC9B-08CEEA58ACBA}" dt="2020-03-17T13:25:20.266" v="58" actId="1076"/>
          <ac:spMkLst>
            <pc:docMk/>
            <pc:sldMk cId="2140724068" sldId="264"/>
            <ac:spMk id="4" creationId="{1CFFC7BF-C826-4042-827F-7E40DAD5F5A0}"/>
          </ac:spMkLst>
        </pc:spChg>
        <pc:spChg chg="add mod">
          <ac:chgData name="Hisaho Nakata" userId="37af9012-9606-4e8a-af27-41539c25ca15" providerId="ADAL" clId="{B1C5C03F-8160-460B-BC9B-08CEEA58ACBA}" dt="2020-03-17T13:25:09.824" v="55" actId="255"/>
          <ac:spMkLst>
            <pc:docMk/>
            <pc:sldMk cId="2140724068" sldId="264"/>
            <ac:spMk id="6" creationId="{51D627FE-6F05-4FC9-B083-ED313F201107}"/>
          </ac:spMkLst>
        </pc:spChg>
        <pc:spChg chg="add mod">
          <ac:chgData name="Hisaho Nakata" userId="37af9012-9606-4e8a-af27-41539c25ca15" providerId="ADAL" clId="{B1C5C03F-8160-460B-BC9B-08CEEA58ACBA}" dt="2020-03-17T13:25:14.473" v="56" actId="1076"/>
          <ac:spMkLst>
            <pc:docMk/>
            <pc:sldMk cId="2140724068" sldId="264"/>
            <ac:spMk id="7" creationId="{1B7ECFE6-F4D1-4521-90D5-49740B64632A}"/>
          </ac:spMkLst>
        </pc:spChg>
        <pc:picChg chg="add mod">
          <ac:chgData name="Hisaho Nakata" userId="37af9012-9606-4e8a-af27-41539c25ca15" providerId="ADAL" clId="{B1C5C03F-8160-460B-BC9B-08CEEA58ACBA}" dt="2020-03-17T13:24:20.084" v="45" actId="1076"/>
          <ac:picMkLst>
            <pc:docMk/>
            <pc:sldMk cId="2140724068" sldId="264"/>
            <ac:picMk id="2" creationId="{3C2E841C-58AC-4F87-BFFC-9DFDD02D124E}"/>
          </ac:picMkLst>
        </pc:picChg>
        <pc:picChg chg="add mod">
          <ac:chgData name="Hisaho Nakata" userId="37af9012-9606-4e8a-af27-41539c25ca15" providerId="ADAL" clId="{B1C5C03F-8160-460B-BC9B-08CEEA58ACBA}" dt="2020-03-17T13:24:20.084" v="45" actId="1076"/>
          <ac:picMkLst>
            <pc:docMk/>
            <pc:sldMk cId="2140724068" sldId="264"/>
            <ac:picMk id="8" creationId="{900CF28B-5C36-4063-BAB8-B3D5B9640D42}"/>
          </ac:picMkLst>
        </pc:picChg>
        <pc:cxnChg chg="add mod">
          <ac:chgData name="Hisaho Nakata" userId="37af9012-9606-4e8a-af27-41539c25ca15" providerId="ADAL" clId="{B1C5C03F-8160-460B-BC9B-08CEEA58ACBA}" dt="2020-03-17T13:25:03.662" v="54" actId="14100"/>
          <ac:cxnSpMkLst>
            <pc:docMk/>
            <pc:sldMk cId="2140724068" sldId="264"/>
            <ac:cxnSpMk id="5" creationId="{5C464585-6411-4A8B-81C2-32D3CDF127D4}"/>
          </ac:cxnSpMkLst>
        </pc:cxnChg>
      </pc:sldChg>
      <pc:sldChg chg="addSp delSp modSp mod">
        <pc:chgData name="Hisaho Nakata" userId="37af9012-9606-4e8a-af27-41539c25ca15" providerId="ADAL" clId="{B1C5C03F-8160-460B-BC9B-08CEEA58ACBA}" dt="2020-03-17T13:36:16.087" v="90" actId="1035"/>
        <pc:sldMkLst>
          <pc:docMk/>
          <pc:sldMk cId="4150993240" sldId="265"/>
        </pc:sldMkLst>
        <pc:spChg chg="add mod">
          <ac:chgData name="Hisaho Nakata" userId="37af9012-9606-4e8a-af27-41539c25ca15" providerId="ADAL" clId="{B1C5C03F-8160-460B-BC9B-08CEEA58ACBA}" dt="2020-03-17T13:36:07.783" v="89" actId="1035"/>
          <ac:spMkLst>
            <pc:docMk/>
            <pc:sldMk cId="4150993240" sldId="265"/>
            <ac:spMk id="3" creationId="{A0B71972-EA0B-45D0-B30C-FB0197DA1A08}"/>
          </ac:spMkLst>
        </pc:spChg>
        <pc:spChg chg="add mod">
          <ac:chgData name="Hisaho Nakata" userId="37af9012-9606-4e8a-af27-41539c25ca15" providerId="ADAL" clId="{B1C5C03F-8160-460B-BC9B-08CEEA58ACBA}" dt="2020-03-17T13:36:16.087" v="90" actId="1035"/>
          <ac:spMkLst>
            <pc:docMk/>
            <pc:sldMk cId="4150993240" sldId="265"/>
            <ac:spMk id="4" creationId="{F4A42619-1BEE-4FF3-8E40-265F6A2E6766}"/>
          </ac:spMkLst>
        </pc:spChg>
        <pc:spChg chg="add mod">
          <ac:chgData name="Hisaho Nakata" userId="37af9012-9606-4e8a-af27-41539c25ca15" providerId="ADAL" clId="{B1C5C03F-8160-460B-BC9B-08CEEA58ACBA}" dt="2020-03-17T13:36:16.087" v="90" actId="1035"/>
          <ac:spMkLst>
            <pc:docMk/>
            <pc:sldMk cId="4150993240" sldId="265"/>
            <ac:spMk id="6" creationId="{08392429-E1F3-4598-AD77-8F8D25853F28}"/>
          </ac:spMkLst>
        </pc:spChg>
        <pc:spChg chg="add mod">
          <ac:chgData name="Hisaho Nakata" userId="37af9012-9606-4e8a-af27-41539c25ca15" providerId="ADAL" clId="{B1C5C03F-8160-460B-BC9B-08CEEA58ACBA}" dt="2020-03-17T13:36:16.087" v="90" actId="1035"/>
          <ac:spMkLst>
            <pc:docMk/>
            <pc:sldMk cId="4150993240" sldId="265"/>
            <ac:spMk id="7" creationId="{034D63C6-BB0A-4F86-8D45-18F5FD0CC6BB}"/>
          </ac:spMkLst>
        </pc:spChg>
        <pc:picChg chg="add mod">
          <ac:chgData name="Hisaho Nakata" userId="37af9012-9606-4e8a-af27-41539c25ca15" providerId="ADAL" clId="{B1C5C03F-8160-460B-BC9B-08CEEA58ACBA}" dt="2020-03-17T13:36:01.511" v="83" actId="1076"/>
          <ac:picMkLst>
            <pc:docMk/>
            <pc:sldMk cId="4150993240" sldId="265"/>
            <ac:picMk id="2" creationId="{1D3C93D5-7E3E-417E-8205-D93CD704BA72}"/>
          </ac:picMkLst>
        </pc:picChg>
        <pc:picChg chg="add del">
          <ac:chgData name="Hisaho Nakata" userId="37af9012-9606-4e8a-af27-41539c25ca15" providerId="ADAL" clId="{B1C5C03F-8160-460B-BC9B-08CEEA58ACBA}" dt="2020-03-17T13:34:50.369" v="72" actId="478"/>
          <ac:picMkLst>
            <pc:docMk/>
            <pc:sldMk cId="4150993240" sldId="265"/>
            <ac:picMk id="8" creationId="{458BD851-D0C6-44A1-809F-CAAD8CAFA2CE}"/>
          </ac:picMkLst>
        </pc:picChg>
        <pc:cxnChg chg="add mod">
          <ac:chgData name="Hisaho Nakata" userId="37af9012-9606-4e8a-af27-41539c25ca15" providerId="ADAL" clId="{B1C5C03F-8160-460B-BC9B-08CEEA58ACBA}" dt="2020-03-17T13:36:16.087" v="90" actId="1035"/>
          <ac:cxnSpMkLst>
            <pc:docMk/>
            <pc:sldMk cId="4150993240" sldId="265"/>
            <ac:cxnSpMk id="5" creationId="{DB1593FB-9808-4275-B120-5E4F7474D5A1}"/>
          </ac:cxnSpMkLst>
        </pc:cxnChg>
      </pc:sldChg>
      <pc:sldChg chg="addSp delSp modSp mod">
        <pc:chgData name="Hisaho Nakata" userId="37af9012-9606-4e8a-af27-41539c25ca15" providerId="ADAL" clId="{B1C5C03F-8160-460B-BC9B-08CEEA58ACBA}" dt="2020-03-17T13:40:12.531" v="152" actId="1036"/>
        <pc:sldMkLst>
          <pc:docMk/>
          <pc:sldMk cId="3228060275" sldId="266"/>
        </pc:sldMkLst>
        <pc:spChg chg="add mod">
          <ac:chgData name="Hisaho Nakata" userId="37af9012-9606-4e8a-af27-41539c25ca15" providerId="ADAL" clId="{B1C5C03F-8160-460B-BC9B-08CEEA58ACBA}" dt="2020-03-17T13:40:12.531" v="152" actId="1036"/>
          <ac:spMkLst>
            <pc:docMk/>
            <pc:sldMk cId="3228060275" sldId="266"/>
            <ac:spMk id="3" creationId="{BD84B364-30A9-4FFF-B8DF-0D8F2E9FF3E6}"/>
          </ac:spMkLst>
        </pc:spChg>
        <pc:spChg chg="add mod">
          <ac:chgData name="Hisaho Nakata" userId="37af9012-9606-4e8a-af27-41539c25ca15" providerId="ADAL" clId="{B1C5C03F-8160-460B-BC9B-08CEEA58ACBA}" dt="2020-03-17T13:40:12.531" v="152" actId="1036"/>
          <ac:spMkLst>
            <pc:docMk/>
            <pc:sldMk cId="3228060275" sldId="266"/>
            <ac:spMk id="5" creationId="{82F8D16D-7D00-4F49-B742-BDDEFB772181}"/>
          </ac:spMkLst>
        </pc:spChg>
        <pc:spChg chg="add mod">
          <ac:chgData name="Hisaho Nakata" userId="37af9012-9606-4e8a-af27-41539c25ca15" providerId="ADAL" clId="{B1C5C03F-8160-460B-BC9B-08CEEA58ACBA}" dt="2020-03-17T13:39:49.365" v="111" actId="1582"/>
          <ac:spMkLst>
            <pc:docMk/>
            <pc:sldMk cId="3228060275" sldId="266"/>
            <ac:spMk id="6" creationId="{973EB9FB-42F6-4D48-A139-4ECE920F22B4}"/>
          </ac:spMkLst>
        </pc:spChg>
        <pc:spChg chg="add mod">
          <ac:chgData name="Hisaho Nakata" userId="37af9012-9606-4e8a-af27-41539c25ca15" providerId="ADAL" clId="{B1C5C03F-8160-460B-BC9B-08CEEA58ACBA}" dt="2020-03-17T13:40:12.531" v="152" actId="1036"/>
          <ac:spMkLst>
            <pc:docMk/>
            <pc:sldMk cId="3228060275" sldId="266"/>
            <ac:spMk id="7" creationId="{D337B8B2-76FF-4EA2-B92E-ECECC618FFCB}"/>
          </ac:spMkLst>
        </pc:spChg>
        <pc:spChg chg="add mod">
          <ac:chgData name="Hisaho Nakata" userId="37af9012-9606-4e8a-af27-41539c25ca15" providerId="ADAL" clId="{B1C5C03F-8160-460B-BC9B-08CEEA58ACBA}" dt="2020-03-17T13:40:12.531" v="152" actId="1036"/>
          <ac:spMkLst>
            <pc:docMk/>
            <pc:sldMk cId="3228060275" sldId="266"/>
            <ac:spMk id="9" creationId="{6BE7DF9B-074B-4380-8D52-E8791B03D7C2}"/>
          </ac:spMkLst>
        </pc:spChg>
        <pc:spChg chg="add mod">
          <ac:chgData name="Hisaho Nakata" userId="37af9012-9606-4e8a-af27-41539c25ca15" providerId="ADAL" clId="{B1C5C03F-8160-460B-BC9B-08CEEA58ACBA}" dt="2020-03-17T13:40:12.531" v="152" actId="1036"/>
          <ac:spMkLst>
            <pc:docMk/>
            <pc:sldMk cId="3228060275" sldId="266"/>
            <ac:spMk id="10" creationId="{19E82F99-3F8A-4C86-8504-10A053E5020B}"/>
          </ac:spMkLst>
        </pc:spChg>
        <pc:picChg chg="add mod ord">
          <ac:chgData name="Hisaho Nakata" userId="37af9012-9606-4e8a-af27-41539c25ca15" providerId="ADAL" clId="{B1C5C03F-8160-460B-BC9B-08CEEA58ACBA}" dt="2020-03-17T13:39:34.542" v="105" actId="1076"/>
          <ac:picMkLst>
            <pc:docMk/>
            <pc:sldMk cId="3228060275" sldId="266"/>
            <ac:picMk id="2" creationId="{CB6EC2E5-DBFE-409C-8E9F-7C1F9959D7D5}"/>
          </ac:picMkLst>
        </pc:picChg>
        <pc:picChg chg="add del ord">
          <ac:chgData name="Hisaho Nakata" userId="37af9012-9606-4e8a-af27-41539c25ca15" providerId="ADAL" clId="{B1C5C03F-8160-460B-BC9B-08CEEA58ACBA}" dt="2020-03-17T13:39:24.366" v="102" actId="478"/>
          <ac:picMkLst>
            <pc:docMk/>
            <pc:sldMk cId="3228060275" sldId="266"/>
            <ac:picMk id="11" creationId="{8B693415-0AE7-4059-AF7E-70B44FFC2523}"/>
          </ac:picMkLst>
        </pc:picChg>
        <pc:cxnChg chg="add mod">
          <ac:chgData name="Hisaho Nakata" userId="37af9012-9606-4e8a-af27-41539c25ca15" providerId="ADAL" clId="{B1C5C03F-8160-460B-BC9B-08CEEA58ACBA}" dt="2020-03-17T13:40:12.531" v="152" actId="1036"/>
          <ac:cxnSpMkLst>
            <pc:docMk/>
            <pc:sldMk cId="3228060275" sldId="266"/>
            <ac:cxnSpMk id="4" creationId="{DDD8D678-EF97-4262-9E85-A2628ACAA98D}"/>
          </ac:cxnSpMkLst>
        </pc:cxnChg>
        <pc:cxnChg chg="add mod">
          <ac:chgData name="Hisaho Nakata" userId="37af9012-9606-4e8a-af27-41539c25ca15" providerId="ADAL" clId="{B1C5C03F-8160-460B-BC9B-08CEEA58ACBA}" dt="2020-03-17T13:40:12.531" v="152" actId="1036"/>
          <ac:cxnSpMkLst>
            <pc:docMk/>
            <pc:sldMk cId="3228060275" sldId="266"/>
            <ac:cxnSpMk id="8" creationId="{65534D42-19E4-4837-A753-7863AB270D24}"/>
          </ac:cxnSpMkLst>
        </pc:cxnChg>
      </pc:sldChg>
      <pc:sldChg chg="addSp delSp modSp mod">
        <pc:chgData name="Hisaho Nakata" userId="37af9012-9606-4e8a-af27-41539c25ca15" providerId="ADAL" clId="{B1C5C03F-8160-460B-BC9B-08CEEA58ACBA}" dt="2020-03-17T13:46:02.877" v="270" actId="14100"/>
        <pc:sldMkLst>
          <pc:docMk/>
          <pc:sldMk cId="1458519820" sldId="267"/>
        </pc:sldMkLst>
        <pc:spChg chg="mod topLvl">
          <ac:chgData name="Hisaho Nakata" userId="37af9012-9606-4e8a-af27-41539c25ca15" providerId="ADAL" clId="{B1C5C03F-8160-460B-BC9B-08CEEA58ACBA}" dt="2020-03-17T13:45:05.312" v="255" actId="1582"/>
          <ac:spMkLst>
            <pc:docMk/>
            <pc:sldMk cId="1458519820" sldId="267"/>
            <ac:spMk id="4" creationId="{C88966D5-CE1D-4B05-9341-60A8F5776DED}"/>
          </ac:spMkLst>
        </pc:spChg>
        <pc:spChg chg="mod topLvl">
          <ac:chgData name="Hisaho Nakata" userId="37af9012-9606-4e8a-af27-41539c25ca15" providerId="ADAL" clId="{B1C5C03F-8160-460B-BC9B-08CEEA58ACBA}" dt="2020-03-17T13:45:40.794" v="260" actId="14100"/>
          <ac:spMkLst>
            <pc:docMk/>
            <pc:sldMk cId="1458519820" sldId="267"/>
            <ac:spMk id="5" creationId="{C51EBE27-A1F4-4C82-9364-CD3D608CB5C9}"/>
          </ac:spMkLst>
        </pc:spChg>
        <pc:spChg chg="mod topLvl">
          <ac:chgData name="Hisaho Nakata" userId="37af9012-9606-4e8a-af27-41539c25ca15" providerId="ADAL" clId="{B1C5C03F-8160-460B-BC9B-08CEEA58ACBA}" dt="2020-03-17T13:43:54.680" v="228" actId="255"/>
          <ac:spMkLst>
            <pc:docMk/>
            <pc:sldMk cId="1458519820" sldId="267"/>
            <ac:spMk id="7" creationId="{32121A3A-E1F2-48EF-854C-3F22372206C5}"/>
          </ac:spMkLst>
        </pc:spChg>
        <pc:spChg chg="mod topLvl">
          <ac:chgData name="Hisaho Nakata" userId="37af9012-9606-4e8a-af27-41539c25ca15" providerId="ADAL" clId="{B1C5C03F-8160-460B-BC9B-08CEEA58ACBA}" dt="2020-03-17T13:46:02.877" v="270" actId="14100"/>
          <ac:spMkLst>
            <pc:docMk/>
            <pc:sldMk cId="1458519820" sldId="267"/>
            <ac:spMk id="8" creationId="{F0A5284B-A4AE-4073-86BD-7A09B609AA87}"/>
          </ac:spMkLst>
        </pc:spChg>
        <pc:spChg chg="mod topLvl">
          <ac:chgData name="Hisaho Nakata" userId="37af9012-9606-4e8a-af27-41539c25ca15" providerId="ADAL" clId="{B1C5C03F-8160-460B-BC9B-08CEEA58ACBA}" dt="2020-03-17T13:44:53.233" v="253" actId="1582"/>
          <ac:spMkLst>
            <pc:docMk/>
            <pc:sldMk cId="1458519820" sldId="267"/>
            <ac:spMk id="9" creationId="{07BD85F8-A62E-4B10-AC0C-85DDA42A6937}"/>
          </ac:spMkLst>
        </pc:spChg>
        <pc:spChg chg="mod topLvl">
          <ac:chgData name="Hisaho Nakata" userId="37af9012-9606-4e8a-af27-41539c25ca15" providerId="ADAL" clId="{B1C5C03F-8160-460B-BC9B-08CEEA58ACBA}" dt="2020-03-17T13:45:46.235" v="261" actId="14100"/>
          <ac:spMkLst>
            <pc:docMk/>
            <pc:sldMk cId="1458519820" sldId="267"/>
            <ac:spMk id="10" creationId="{6DA9909E-409D-4F18-8723-82F78511197F}"/>
          </ac:spMkLst>
        </pc:spChg>
        <pc:spChg chg="mod topLvl">
          <ac:chgData name="Hisaho Nakata" userId="37af9012-9606-4e8a-af27-41539c25ca15" providerId="ADAL" clId="{B1C5C03F-8160-460B-BC9B-08CEEA58ACBA}" dt="2020-03-17T13:45:31.010" v="259" actId="1036"/>
          <ac:spMkLst>
            <pc:docMk/>
            <pc:sldMk cId="1458519820" sldId="267"/>
            <ac:spMk id="12" creationId="{5190648B-1340-4D41-80B6-C35823A85F3F}"/>
          </ac:spMkLst>
        </pc:spChg>
        <pc:spChg chg="mod topLvl">
          <ac:chgData name="Hisaho Nakata" userId="37af9012-9606-4e8a-af27-41539c25ca15" providerId="ADAL" clId="{B1C5C03F-8160-460B-BC9B-08CEEA58ACBA}" dt="2020-03-17T13:45:52.339" v="265" actId="1038"/>
          <ac:spMkLst>
            <pc:docMk/>
            <pc:sldMk cId="1458519820" sldId="267"/>
            <ac:spMk id="13" creationId="{2850EAE1-5FFF-45F4-A41E-1F1942EEC3CF}"/>
          </ac:spMkLst>
        </pc:spChg>
        <pc:grpChg chg="add del mod">
          <ac:chgData name="Hisaho Nakata" userId="37af9012-9606-4e8a-af27-41539c25ca15" providerId="ADAL" clId="{B1C5C03F-8160-460B-BC9B-08CEEA58ACBA}" dt="2020-03-17T13:43:18.502" v="156" actId="165"/>
          <ac:grpSpMkLst>
            <pc:docMk/>
            <pc:sldMk cId="1458519820" sldId="267"/>
            <ac:grpSpMk id="2" creationId="{E6B76AAA-F64A-4140-89B7-181CBA629B1D}"/>
          </ac:grpSpMkLst>
        </pc:grpChg>
        <pc:picChg chg="mod topLvl">
          <ac:chgData name="Hisaho Nakata" userId="37af9012-9606-4e8a-af27-41539c25ca15" providerId="ADAL" clId="{B1C5C03F-8160-460B-BC9B-08CEEA58ACBA}" dt="2020-03-17T13:44:25.138" v="248" actId="1076"/>
          <ac:picMkLst>
            <pc:docMk/>
            <pc:sldMk cId="1458519820" sldId="267"/>
            <ac:picMk id="3" creationId="{A23FB86D-2CB4-48D7-8FDA-8FA90BEDAA61}"/>
          </ac:picMkLst>
        </pc:picChg>
        <pc:picChg chg="add del">
          <ac:chgData name="Hisaho Nakata" userId="37af9012-9606-4e8a-af27-41539c25ca15" providerId="ADAL" clId="{B1C5C03F-8160-460B-BC9B-08CEEA58ACBA}" dt="2020-03-17T13:43:30.083" v="159" actId="478"/>
          <ac:picMkLst>
            <pc:docMk/>
            <pc:sldMk cId="1458519820" sldId="267"/>
            <ac:picMk id="14" creationId="{81F2FF64-6097-4053-AE8C-4831018AD146}"/>
          </ac:picMkLst>
        </pc:picChg>
        <pc:cxnChg chg="mod topLvl">
          <ac:chgData name="Hisaho Nakata" userId="37af9012-9606-4e8a-af27-41539c25ca15" providerId="ADAL" clId="{B1C5C03F-8160-460B-BC9B-08CEEA58ACBA}" dt="2020-03-17T13:45:19.127" v="256" actId="1582"/>
          <ac:cxnSpMkLst>
            <pc:docMk/>
            <pc:sldMk cId="1458519820" sldId="267"/>
            <ac:cxnSpMk id="6" creationId="{A37931DA-9927-4278-BBEE-35AE3E6C95DB}"/>
          </ac:cxnSpMkLst>
        </pc:cxnChg>
        <pc:cxnChg chg="mod topLvl">
          <ac:chgData name="Hisaho Nakata" userId="37af9012-9606-4e8a-af27-41539c25ca15" providerId="ADAL" clId="{B1C5C03F-8160-460B-BC9B-08CEEA58ACBA}" dt="2020-03-17T13:45:31.010" v="259" actId="1036"/>
          <ac:cxnSpMkLst>
            <pc:docMk/>
            <pc:sldMk cId="1458519820" sldId="267"/>
            <ac:cxnSpMk id="11" creationId="{F44D936E-FC5C-41B4-97E9-1A9E82A868A9}"/>
          </ac:cxnSpMkLst>
        </pc:cxnChg>
      </pc:sldChg>
      <pc:sldChg chg="addSp modSp new mod">
        <pc:chgData name="Hisaho Nakata" userId="37af9012-9606-4e8a-af27-41539c25ca15" providerId="ADAL" clId="{B1C5C03F-8160-460B-BC9B-08CEEA58ACBA}" dt="2020-03-17T19:51:14.875" v="281" actId="1076"/>
        <pc:sldMkLst>
          <pc:docMk/>
          <pc:sldMk cId="367272450" sldId="268"/>
        </pc:sldMkLst>
        <pc:spChg chg="add mod">
          <ac:chgData name="Hisaho Nakata" userId="37af9012-9606-4e8a-af27-41539c25ca15" providerId="ADAL" clId="{B1C5C03F-8160-460B-BC9B-08CEEA58ACBA}" dt="2020-03-17T19:51:06.358" v="280" actId="403"/>
          <ac:spMkLst>
            <pc:docMk/>
            <pc:sldMk cId="367272450" sldId="268"/>
            <ac:spMk id="2" creationId="{7C9E8A42-D25A-4FFF-8B7E-EC740D49E87A}"/>
          </ac:spMkLst>
        </pc:spChg>
        <pc:spChg chg="add mod">
          <ac:chgData name="Hisaho Nakata" userId="37af9012-9606-4e8a-af27-41539c25ca15" providerId="ADAL" clId="{B1C5C03F-8160-460B-BC9B-08CEEA58ACBA}" dt="2020-03-17T19:51:06.358" v="280" actId="403"/>
          <ac:spMkLst>
            <pc:docMk/>
            <pc:sldMk cId="367272450" sldId="268"/>
            <ac:spMk id="3" creationId="{1DC8A7B2-2EA4-4029-A0D8-973447A81229}"/>
          </ac:spMkLst>
        </pc:spChg>
        <pc:spChg chg="add mod">
          <ac:chgData name="Hisaho Nakata" userId="37af9012-9606-4e8a-af27-41539c25ca15" providerId="ADAL" clId="{B1C5C03F-8160-460B-BC9B-08CEEA58ACBA}" dt="2020-03-17T19:51:06.358" v="280" actId="403"/>
          <ac:spMkLst>
            <pc:docMk/>
            <pc:sldMk cId="367272450" sldId="268"/>
            <ac:spMk id="4" creationId="{F6A9DDE7-9582-477B-B2BF-84DABB44B361}"/>
          </ac:spMkLst>
        </pc:spChg>
        <pc:spChg chg="add mod">
          <ac:chgData name="Hisaho Nakata" userId="37af9012-9606-4e8a-af27-41539c25ca15" providerId="ADAL" clId="{B1C5C03F-8160-460B-BC9B-08CEEA58ACBA}" dt="2020-03-17T19:51:06.358" v="280" actId="403"/>
          <ac:spMkLst>
            <pc:docMk/>
            <pc:sldMk cId="367272450" sldId="268"/>
            <ac:spMk id="5" creationId="{BAB5C37F-A899-4AD5-9B49-7B1780EC07B9}"/>
          </ac:spMkLst>
        </pc:spChg>
        <pc:spChg chg="add mod">
          <ac:chgData name="Hisaho Nakata" userId="37af9012-9606-4e8a-af27-41539c25ca15" providerId="ADAL" clId="{B1C5C03F-8160-460B-BC9B-08CEEA58ACBA}" dt="2020-03-17T19:51:06.358" v="280" actId="403"/>
          <ac:spMkLst>
            <pc:docMk/>
            <pc:sldMk cId="367272450" sldId="268"/>
            <ac:spMk id="6" creationId="{2CB9DB01-E994-442E-9B71-51376E3AD387}"/>
          </ac:spMkLst>
        </pc:spChg>
        <pc:spChg chg="add mod">
          <ac:chgData name="Hisaho Nakata" userId="37af9012-9606-4e8a-af27-41539c25ca15" providerId="ADAL" clId="{B1C5C03F-8160-460B-BC9B-08CEEA58ACBA}" dt="2020-03-17T19:51:06.358" v="280" actId="403"/>
          <ac:spMkLst>
            <pc:docMk/>
            <pc:sldMk cId="367272450" sldId="268"/>
            <ac:spMk id="7" creationId="{EA173F4C-E36D-4516-A281-D2FB092D7B66}"/>
          </ac:spMkLst>
        </pc:spChg>
        <pc:spChg chg="add mod">
          <ac:chgData name="Hisaho Nakata" userId="37af9012-9606-4e8a-af27-41539c25ca15" providerId="ADAL" clId="{B1C5C03F-8160-460B-BC9B-08CEEA58ACBA}" dt="2020-03-17T19:51:06.358" v="280" actId="403"/>
          <ac:spMkLst>
            <pc:docMk/>
            <pc:sldMk cId="367272450" sldId="268"/>
            <ac:spMk id="8" creationId="{B434A616-77D1-4A08-B99B-E1049BAC003F}"/>
          </ac:spMkLst>
        </pc:spChg>
        <pc:spChg chg="add mod">
          <ac:chgData name="Hisaho Nakata" userId="37af9012-9606-4e8a-af27-41539c25ca15" providerId="ADAL" clId="{B1C5C03F-8160-460B-BC9B-08CEEA58ACBA}" dt="2020-03-17T19:51:06.358" v="280" actId="403"/>
          <ac:spMkLst>
            <pc:docMk/>
            <pc:sldMk cId="367272450" sldId="268"/>
            <ac:spMk id="9" creationId="{E16D513F-5912-40D2-8305-1845800D9399}"/>
          </ac:spMkLst>
        </pc:spChg>
        <pc:spChg chg="add mod">
          <ac:chgData name="Hisaho Nakata" userId="37af9012-9606-4e8a-af27-41539c25ca15" providerId="ADAL" clId="{B1C5C03F-8160-460B-BC9B-08CEEA58ACBA}" dt="2020-03-17T19:51:06.358" v="280" actId="403"/>
          <ac:spMkLst>
            <pc:docMk/>
            <pc:sldMk cId="367272450" sldId="268"/>
            <ac:spMk id="10" creationId="{70D5D8E1-4F33-48B6-82A1-A8661F3A57F9}"/>
          </ac:spMkLst>
        </pc:spChg>
        <pc:spChg chg="add mod">
          <ac:chgData name="Hisaho Nakata" userId="37af9012-9606-4e8a-af27-41539c25ca15" providerId="ADAL" clId="{B1C5C03F-8160-460B-BC9B-08CEEA58ACBA}" dt="2020-03-17T19:51:06.358" v="280" actId="403"/>
          <ac:spMkLst>
            <pc:docMk/>
            <pc:sldMk cId="367272450" sldId="268"/>
            <ac:spMk id="11" creationId="{DC24B263-E8D1-4364-BFB2-808F02484F84}"/>
          </ac:spMkLst>
        </pc:spChg>
        <pc:spChg chg="add mod">
          <ac:chgData name="Hisaho Nakata" userId="37af9012-9606-4e8a-af27-41539c25ca15" providerId="ADAL" clId="{B1C5C03F-8160-460B-BC9B-08CEEA58ACBA}" dt="2020-03-17T19:51:06.358" v="280" actId="403"/>
          <ac:spMkLst>
            <pc:docMk/>
            <pc:sldMk cId="367272450" sldId="268"/>
            <ac:spMk id="12" creationId="{D6D56152-7DB3-4BB7-9E27-DF70311F6CE3}"/>
          </ac:spMkLst>
        </pc:spChg>
        <pc:spChg chg="add mod">
          <ac:chgData name="Hisaho Nakata" userId="37af9012-9606-4e8a-af27-41539c25ca15" providerId="ADAL" clId="{B1C5C03F-8160-460B-BC9B-08CEEA58ACBA}" dt="2020-03-17T19:51:06.358" v="280" actId="403"/>
          <ac:spMkLst>
            <pc:docMk/>
            <pc:sldMk cId="367272450" sldId="268"/>
            <ac:spMk id="13" creationId="{F65050F7-5776-466A-BBEE-C76C6A33A66A}"/>
          </ac:spMkLst>
        </pc:spChg>
        <pc:spChg chg="add mod">
          <ac:chgData name="Hisaho Nakata" userId="37af9012-9606-4e8a-af27-41539c25ca15" providerId="ADAL" clId="{B1C5C03F-8160-460B-BC9B-08CEEA58ACBA}" dt="2020-03-17T19:51:06.358" v="280" actId="403"/>
          <ac:spMkLst>
            <pc:docMk/>
            <pc:sldMk cId="367272450" sldId="268"/>
            <ac:spMk id="14" creationId="{2714E876-9370-41BA-9AED-077A94C23E29}"/>
          </ac:spMkLst>
        </pc:spChg>
        <pc:spChg chg="add mod">
          <ac:chgData name="Hisaho Nakata" userId="37af9012-9606-4e8a-af27-41539c25ca15" providerId="ADAL" clId="{B1C5C03F-8160-460B-BC9B-08CEEA58ACBA}" dt="2020-03-17T19:51:06.358" v="280" actId="403"/>
          <ac:spMkLst>
            <pc:docMk/>
            <pc:sldMk cId="367272450" sldId="268"/>
            <ac:spMk id="15" creationId="{8CFB5394-00A1-4AB8-970B-2977A3EF7229}"/>
          </ac:spMkLst>
        </pc:spChg>
        <pc:spChg chg="add mod">
          <ac:chgData name="Hisaho Nakata" userId="37af9012-9606-4e8a-af27-41539c25ca15" providerId="ADAL" clId="{B1C5C03F-8160-460B-BC9B-08CEEA58ACBA}" dt="2020-03-17T19:51:06.358" v="280" actId="403"/>
          <ac:spMkLst>
            <pc:docMk/>
            <pc:sldMk cId="367272450" sldId="268"/>
            <ac:spMk id="16" creationId="{D802BE10-E6DE-4DFC-B525-2C6ED3B12E10}"/>
          </ac:spMkLst>
        </pc:spChg>
        <pc:grpChg chg="add mod">
          <ac:chgData name="Hisaho Nakata" userId="37af9012-9606-4e8a-af27-41539c25ca15" providerId="ADAL" clId="{B1C5C03F-8160-460B-BC9B-08CEEA58ACBA}" dt="2020-03-17T19:51:14.875" v="281" actId="1076"/>
          <ac:grpSpMkLst>
            <pc:docMk/>
            <pc:sldMk cId="367272450" sldId="268"/>
            <ac:grpSpMk id="17" creationId="{30577707-CF2D-4476-AA5E-44A1316A1ABF}"/>
          </ac:grpSpMkLst>
        </pc:grpChg>
      </pc:sldChg>
      <pc:sldChg chg="addSp delSp modSp new mod setBg">
        <pc:chgData name="Hisaho Nakata" userId="37af9012-9606-4e8a-af27-41539c25ca15" providerId="ADAL" clId="{B1C5C03F-8160-460B-BC9B-08CEEA58ACBA}" dt="2020-03-17T21:04:50.026" v="298" actId="1076"/>
        <pc:sldMkLst>
          <pc:docMk/>
          <pc:sldMk cId="2921889064" sldId="269"/>
        </pc:sldMkLst>
        <pc:graphicFrameChg chg="add mod modGraphic">
          <ac:chgData name="Hisaho Nakata" userId="37af9012-9606-4e8a-af27-41539c25ca15" providerId="ADAL" clId="{B1C5C03F-8160-460B-BC9B-08CEEA58ACBA}" dt="2020-03-17T21:04:50.026" v="298" actId="1076"/>
          <ac:graphicFrameMkLst>
            <pc:docMk/>
            <pc:sldMk cId="2921889064" sldId="269"/>
            <ac:graphicFrameMk id="3" creationId="{FD110815-89DB-400A-9B8D-AC04606073B2}"/>
          </ac:graphicFrameMkLst>
        </pc:graphicFrameChg>
        <pc:picChg chg="add del mod">
          <ac:chgData name="Hisaho Nakata" userId="37af9012-9606-4e8a-af27-41539c25ca15" providerId="ADAL" clId="{B1C5C03F-8160-460B-BC9B-08CEEA58ACBA}" dt="2020-03-17T21:03:55.840" v="286" actId="478"/>
          <ac:picMkLst>
            <pc:docMk/>
            <pc:sldMk cId="2921889064" sldId="269"/>
            <ac:picMk id="2" creationId="{4D91B6F5-5435-43F1-A843-705B3A56461B}"/>
          </ac:picMkLst>
        </pc:picChg>
      </pc:sldChg>
    </pc:docChg>
  </pc:docChgLst>
  <pc:docChgLst>
    <pc:chgData name="Hisaho Nakata" userId="37af9012-9606-4e8a-af27-41539c25ca15" providerId="ADAL" clId="{51E95610-D451-46E2-9226-B8697B14F519}"/>
    <pc:docChg chg="undo custSel addSld modSld sldOrd">
      <pc:chgData name="Hisaho Nakata" userId="37af9012-9606-4e8a-af27-41539c25ca15" providerId="ADAL" clId="{51E95610-D451-46E2-9226-B8697B14F519}" dt="2020-03-18T09:59:00.916" v="1863" actId="1076"/>
      <pc:docMkLst>
        <pc:docMk/>
      </pc:docMkLst>
      <pc:sldChg chg="addSp delSp modSp add">
        <pc:chgData name="Hisaho Nakata" userId="37af9012-9606-4e8a-af27-41539c25ca15" providerId="ADAL" clId="{51E95610-D451-46E2-9226-B8697B14F519}" dt="2020-03-18T00:43:14.508" v="84" actId="1036"/>
        <pc:sldMkLst>
          <pc:docMk/>
          <pc:sldMk cId="336081974" sldId="270"/>
        </pc:sldMkLst>
        <pc:spChg chg="add mod">
          <ac:chgData name="Hisaho Nakata" userId="37af9012-9606-4e8a-af27-41539c25ca15" providerId="ADAL" clId="{51E95610-D451-46E2-9226-B8697B14F519}" dt="2020-03-18T00:43:14.508" v="84" actId="1036"/>
          <ac:spMkLst>
            <pc:docMk/>
            <pc:sldMk cId="336081974" sldId="270"/>
            <ac:spMk id="3" creationId="{06CD32B8-1FAC-4B80-BCD2-1627E586FCFE}"/>
          </ac:spMkLst>
        </pc:spChg>
        <pc:spChg chg="add mod">
          <ac:chgData name="Hisaho Nakata" userId="37af9012-9606-4e8a-af27-41539c25ca15" providerId="ADAL" clId="{51E95610-D451-46E2-9226-B8697B14F519}" dt="2020-03-18T00:43:14.508" v="84" actId="1036"/>
          <ac:spMkLst>
            <pc:docMk/>
            <pc:sldMk cId="336081974" sldId="270"/>
            <ac:spMk id="4" creationId="{30F3A526-DF2C-47D3-88FF-A4FB0DDFCF62}"/>
          </ac:spMkLst>
        </pc:spChg>
        <pc:spChg chg="add mod">
          <ac:chgData name="Hisaho Nakata" userId="37af9012-9606-4e8a-af27-41539c25ca15" providerId="ADAL" clId="{51E95610-D451-46E2-9226-B8697B14F519}" dt="2020-03-18T00:43:14.508" v="84" actId="1036"/>
          <ac:spMkLst>
            <pc:docMk/>
            <pc:sldMk cId="336081974" sldId="270"/>
            <ac:spMk id="6" creationId="{4C409BBF-89A6-430A-AD7A-B73E135740A5}"/>
          </ac:spMkLst>
        </pc:spChg>
        <pc:spChg chg="add mod">
          <ac:chgData name="Hisaho Nakata" userId="37af9012-9606-4e8a-af27-41539c25ca15" providerId="ADAL" clId="{51E95610-D451-46E2-9226-B8697B14F519}" dt="2020-03-18T00:43:14.508" v="84" actId="1036"/>
          <ac:spMkLst>
            <pc:docMk/>
            <pc:sldMk cId="336081974" sldId="270"/>
            <ac:spMk id="7" creationId="{F9FA216E-C165-4841-8C5E-4494D0BBA516}"/>
          </ac:spMkLst>
        </pc:spChg>
        <pc:picChg chg="add mod">
          <ac:chgData name="Hisaho Nakata" userId="37af9012-9606-4e8a-af27-41539c25ca15" providerId="ADAL" clId="{51E95610-D451-46E2-9226-B8697B14F519}" dt="2020-03-18T00:43:14.508" v="84" actId="1036"/>
          <ac:picMkLst>
            <pc:docMk/>
            <pc:sldMk cId="336081974" sldId="270"/>
            <ac:picMk id="2" creationId="{60F31FE7-961F-4A2A-98CB-296954D4DE2B}"/>
          </ac:picMkLst>
        </pc:picChg>
        <pc:picChg chg="add del ord">
          <ac:chgData name="Hisaho Nakata" userId="37af9012-9606-4e8a-af27-41539c25ca15" providerId="ADAL" clId="{51E95610-D451-46E2-9226-B8697B14F519}" dt="2020-03-18T00:42:40.151" v="8" actId="478"/>
          <ac:picMkLst>
            <pc:docMk/>
            <pc:sldMk cId="336081974" sldId="270"/>
            <ac:picMk id="8" creationId="{5E613B7A-D5DF-4CC2-A317-7FDD5A80837D}"/>
          </ac:picMkLst>
        </pc:picChg>
        <pc:cxnChg chg="add mod">
          <ac:chgData name="Hisaho Nakata" userId="37af9012-9606-4e8a-af27-41539c25ca15" providerId="ADAL" clId="{51E95610-D451-46E2-9226-B8697B14F519}" dt="2020-03-18T00:43:14.508" v="84" actId="1036"/>
          <ac:cxnSpMkLst>
            <pc:docMk/>
            <pc:sldMk cId="336081974" sldId="270"/>
            <ac:cxnSpMk id="5" creationId="{2DDA73A5-3A1E-48B3-8D3D-D48AED6DD02D}"/>
          </ac:cxnSpMkLst>
        </pc:cxnChg>
      </pc:sldChg>
      <pc:sldChg chg="addSp delSp modSp add">
        <pc:chgData name="Hisaho Nakata" userId="37af9012-9606-4e8a-af27-41539c25ca15" providerId="ADAL" clId="{51E95610-D451-46E2-9226-B8697B14F519}" dt="2020-03-18T00:54:56.379" v="108" actId="1036"/>
        <pc:sldMkLst>
          <pc:docMk/>
          <pc:sldMk cId="2206106278" sldId="271"/>
        </pc:sldMkLst>
        <pc:spChg chg="mod topLvl">
          <ac:chgData name="Hisaho Nakata" userId="37af9012-9606-4e8a-af27-41539c25ca15" providerId="ADAL" clId="{51E95610-D451-46E2-9226-B8697B14F519}" dt="2020-03-18T00:54:56.379" v="108" actId="1036"/>
          <ac:spMkLst>
            <pc:docMk/>
            <pc:sldMk cId="2206106278" sldId="271"/>
            <ac:spMk id="4" creationId="{B8D58E05-BEC9-44A2-998D-25CF49CB562B}"/>
          </ac:spMkLst>
        </pc:spChg>
        <pc:spChg chg="mod topLvl">
          <ac:chgData name="Hisaho Nakata" userId="37af9012-9606-4e8a-af27-41539c25ca15" providerId="ADAL" clId="{51E95610-D451-46E2-9226-B8697B14F519}" dt="2020-03-18T00:54:56.379" v="108" actId="1036"/>
          <ac:spMkLst>
            <pc:docMk/>
            <pc:sldMk cId="2206106278" sldId="271"/>
            <ac:spMk id="6" creationId="{BDF44C72-BFB7-4ED8-B4C9-7508B0507197}"/>
          </ac:spMkLst>
        </pc:spChg>
        <pc:spChg chg="mod topLvl">
          <ac:chgData name="Hisaho Nakata" userId="37af9012-9606-4e8a-af27-41539c25ca15" providerId="ADAL" clId="{51E95610-D451-46E2-9226-B8697B14F519}" dt="2020-03-18T00:54:56.379" v="108" actId="1036"/>
          <ac:spMkLst>
            <pc:docMk/>
            <pc:sldMk cId="2206106278" sldId="271"/>
            <ac:spMk id="7" creationId="{85B9F3F3-E864-4582-AD5F-5777F859EB1A}"/>
          </ac:spMkLst>
        </pc:spChg>
        <pc:spChg chg="mod topLvl">
          <ac:chgData name="Hisaho Nakata" userId="37af9012-9606-4e8a-af27-41539c25ca15" providerId="ADAL" clId="{51E95610-D451-46E2-9226-B8697B14F519}" dt="2020-03-18T00:54:43.673" v="97" actId="1582"/>
          <ac:spMkLst>
            <pc:docMk/>
            <pc:sldMk cId="2206106278" sldId="271"/>
            <ac:spMk id="8" creationId="{7B9C18ED-8C3C-40FB-AE05-72DBE949511A}"/>
          </ac:spMkLst>
        </pc:spChg>
        <pc:grpChg chg="add del mod ord">
          <ac:chgData name="Hisaho Nakata" userId="37af9012-9606-4e8a-af27-41539c25ca15" providerId="ADAL" clId="{51E95610-D451-46E2-9226-B8697B14F519}" dt="2020-03-18T00:54:06.658" v="90" actId="165"/>
          <ac:grpSpMkLst>
            <pc:docMk/>
            <pc:sldMk cId="2206106278" sldId="271"/>
            <ac:grpSpMk id="2" creationId="{DCC8278A-D37C-481B-A892-F5BFDDC07C64}"/>
          </ac:grpSpMkLst>
        </pc:grpChg>
        <pc:picChg chg="mod topLvl">
          <ac:chgData name="Hisaho Nakata" userId="37af9012-9606-4e8a-af27-41539c25ca15" providerId="ADAL" clId="{51E95610-D451-46E2-9226-B8697B14F519}" dt="2020-03-18T00:54:12.037" v="91" actId="14100"/>
          <ac:picMkLst>
            <pc:docMk/>
            <pc:sldMk cId="2206106278" sldId="271"/>
            <ac:picMk id="3" creationId="{EA1001C7-4293-477D-9CF4-44280BC55C1D}"/>
          </ac:picMkLst>
        </pc:picChg>
        <pc:picChg chg="add">
          <ac:chgData name="Hisaho Nakata" userId="37af9012-9606-4e8a-af27-41539c25ca15" providerId="ADAL" clId="{51E95610-D451-46E2-9226-B8697B14F519}" dt="2020-03-18T00:53:52.426" v="87"/>
          <ac:picMkLst>
            <pc:docMk/>
            <pc:sldMk cId="2206106278" sldId="271"/>
            <ac:picMk id="9" creationId="{AD0F0CA8-30B4-4AA7-ABE0-BAA3E0958D0D}"/>
          </ac:picMkLst>
        </pc:picChg>
        <pc:cxnChg chg="mod topLvl">
          <ac:chgData name="Hisaho Nakata" userId="37af9012-9606-4e8a-af27-41539c25ca15" providerId="ADAL" clId="{51E95610-D451-46E2-9226-B8697B14F519}" dt="2020-03-18T00:54:56.379" v="108" actId="1036"/>
          <ac:cxnSpMkLst>
            <pc:docMk/>
            <pc:sldMk cId="2206106278" sldId="271"/>
            <ac:cxnSpMk id="5" creationId="{EDBC0AB6-4340-4893-8D15-6280AEB262EC}"/>
          </ac:cxnSpMkLst>
        </pc:cxnChg>
      </pc:sldChg>
      <pc:sldChg chg="addSp delSp modSp add">
        <pc:chgData name="Hisaho Nakata" userId="37af9012-9606-4e8a-af27-41539c25ca15" providerId="ADAL" clId="{51E95610-D451-46E2-9226-B8697B14F519}" dt="2020-03-18T01:14:19.940" v="123" actId="14100"/>
        <pc:sldMkLst>
          <pc:docMk/>
          <pc:sldMk cId="1817077850" sldId="272"/>
        </pc:sldMkLst>
        <pc:spChg chg="mod topLvl">
          <ac:chgData name="Hisaho Nakata" userId="37af9012-9606-4e8a-af27-41539c25ca15" providerId="ADAL" clId="{51E95610-D451-46E2-9226-B8697B14F519}" dt="2020-03-18T01:14:19.940" v="123" actId="14100"/>
          <ac:spMkLst>
            <pc:docMk/>
            <pc:sldMk cId="1817077850" sldId="272"/>
            <ac:spMk id="4" creationId="{2E829715-5837-4537-BCB5-2713DE99D234}"/>
          </ac:spMkLst>
        </pc:spChg>
        <pc:spChg chg="mod topLvl">
          <ac:chgData name="Hisaho Nakata" userId="37af9012-9606-4e8a-af27-41539c25ca15" providerId="ADAL" clId="{51E95610-D451-46E2-9226-B8697B14F519}" dt="2020-03-18T01:14:04.143" v="121" actId="165"/>
          <ac:spMkLst>
            <pc:docMk/>
            <pc:sldMk cId="1817077850" sldId="272"/>
            <ac:spMk id="5" creationId="{87B56CFB-BE83-4F9B-8AAE-13E0CB36F9A0}"/>
          </ac:spMkLst>
        </pc:spChg>
        <pc:spChg chg="mod topLvl">
          <ac:chgData name="Hisaho Nakata" userId="37af9012-9606-4e8a-af27-41539c25ca15" providerId="ADAL" clId="{51E95610-D451-46E2-9226-B8697B14F519}" dt="2020-03-18T01:14:04.143" v="121" actId="165"/>
          <ac:spMkLst>
            <pc:docMk/>
            <pc:sldMk cId="1817077850" sldId="272"/>
            <ac:spMk id="7" creationId="{1141B7C2-BC87-4BA4-A209-8C1116797483}"/>
          </ac:spMkLst>
        </pc:spChg>
        <pc:spChg chg="mod topLvl">
          <ac:chgData name="Hisaho Nakata" userId="37af9012-9606-4e8a-af27-41539c25ca15" providerId="ADAL" clId="{51E95610-D451-46E2-9226-B8697B14F519}" dt="2020-03-18T01:14:04.143" v="121" actId="165"/>
          <ac:spMkLst>
            <pc:docMk/>
            <pc:sldMk cId="1817077850" sldId="272"/>
            <ac:spMk id="8" creationId="{8EAA9EE9-0FD7-42FE-A819-46B85250F6B9}"/>
          </ac:spMkLst>
        </pc:spChg>
        <pc:spChg chg="mod topLvl">
          <ac:chgData name="Hisaho Nakata" userId="37af9012-9606-4e8a-af27-41539c25ca15" providerId="ADAL" clId="{51E95610-D451-46E2-9226-B8697B14F519}" dt="2020-03-18T01:14:04.143" v="121" actId="165"/>
          <ac:spMkLst>
            <pc:docMk/>
            <pc:sldMk cId="1817077850" sldId="272"/>
            <ac:spMk id="9" creationId="{08D36C77-64A0-45F5-8535-B50271CD1FEA}"/>
          </ac:spMkLst>
        </pc:spChg>
        <pc:spChg chg="mod topLvl">
          <ac:chgData name="Hisaho Nakata" userId="37af9012-9606-4e8a-af27-41539c25ca15" providerId="ADAL" clId="{51E95610-D451-46E2-9226-B8697B14F519}" dt="2020-03-18T01:14:04.143" v="121" actId="165"/>
          <ac:spMkLst>
            <pc:docMk/>
            <pc:sldMk cId="1817077850" sldId="272"/>
            <ac:spMk id="11" creationId="{C5353D6F-4440-487C-AED5-6C4DC008E866}"/>
          </ac:spMkLst>
        </pc:spChg>
        <pc:spChg chg="mod topLvl">
          <ac:chgData name="Hisaho Nakata" userId="37af9012-9606-4e8a-af27-41539c25ca15" providerId="ADAL" clId="{51E95610-D451-46E2-9226-B8697B14F519}" dt="2020-03-18T01:14:04.143" v="121" actId="165"/>
          <ac:spMkLst>
            <pc:docMk/>
            <pc:sldMk cId="1817077850" sldId="272"/>
            <ac:spMk id="12" creationId="{190870DE-EC4F-47A3-84F7-79FAD3E871FD}"/>
          </ac:spMkLst>
        </pc:spChg>
        <pc:spChg chg="mod topLvl">
          <ac:chgData name="Hisaho Nakata" userId="37af9012-9606-4e8a-af27-41539c25ca15" providerId="ADAL" clId="{51E95610-D451-46E2-9226-B8697B14F519}" dt="2020-03-18T01:14:10.453" v="122" actId="1582"/>
          <ac:spMkLst>
            <pc:docMk/>
            <pc:sldMk cId="1817077850" sldId="272"/>
            <ac:spMk id="13" creationId="{2D878D2A-87FE-4AB3-8E33-76552191CB4B}"/>
          </ac:spMkLst>
        </pc:spChg>
        <pc:grpChg chg="add del mod">
          <ac:chgData name="Hisaho Nakata" userId="37af9012-9606-4e8a-af27-41539c25ca15" providerId="ADAL" clId="{51E95610-D451-46E2-9226-B8697B14F519}" dt="2020-03-18T01:14:04.143" v="121" actId="165"/>
          <ac:grpSpMkLst>
            <pc:docMk/>
            <pc:sldMk cId="1817077850" sldId="272"/>
            <ac:grpSpMk id="2" creationId="{9689B078-A70F-457A-8329-A3E84004E49D}"/>
          </ac:grpSpMkLst>
        </pc:grpChg>
        <pc:picChg chg="mod topLvl">
          <ac:chgData name="Hisaho Nakata" userId="37af9012-9606-4e8a-af27-41539c25ca15" providerId="ADAL" clId="{51E95610-D451-46E2-9226-B8697B14F519}" dt="2020-03-18T01:14:04.143" v="121" actId="165"/>
          <ac:picMkLst>
            <pc:docMk/>
            <pc:sldMk cId="1817077850" sldId="272"/>
            <ac:picMk id="3" creationId="{2B9C522C-362E-4668-A80B-E34DF5FDCBC5}"/>
          </ac:picMkLst>
        </pc:picChg>
        <pc:cxnChg chg="mod topLvl">
          <ac:chgData name="Hisaho Nakata" userId="37af9012-9606-4e8a-af27-41539c25ca15" providerId="ADAL" clId="{51E95610-D451-46E2-9226-B8697B14F519}" dt="2020-03-18T01:14:04.143" v="121" actId="165"/>
          <ac:cxnSpMkLst>
            <pc:docMk/>
            <pc:sldMk cId="1817077850" sldId="272"/>
            <ac:cxnSpMk id="6" creationId="{3EF9ECEC-772A-4773-BBF8-642A54388353}"/>
          </ac:cxnSpMkLst>
        </pc:cxnChg>
        <pc:cxnChg chg="mod topLvl">
          <ac:chgData name="Hisaho Nakata" userId="37af9012-9606-4e8a-af27-41539c25ca15" providerId="ADAL" clId="{51E95610-D451-46E2-9226-B8697B14F519}" dt="2020-03-18T01:14:04.143" v="121" actId="165"/>
          <ac:cxnSpMkLst>
            <pc:docMk/>
            <pc:sldMk cId="1817077850" sldId="272"/>
            <ac:cxnSpMk id="10" creationId="{DB64D535-F85E-4EC1-823F-33EECD3C1ED4}"/>
          </ac:cxnSpMkLst>
        </pc:cxnChg>
      </pc:sldChg>
      <pc:sldChg chg="addSp delSp modSp add">
        <pc:chgData name="Hisaho Nakata" userId="37af9012-9606-4e8a-af27-41539c25ca15" providerId="ADAL" clId="{51E95610-D451-46E2-9226-B8697B14F519}" dt="2020-03-18T02:05:01.463" v="171" actId="1582"/>
        <pc:sldMkLst>
          <pc:docMk/>
          <pc:sldMk cId="4026314947" sldId="273"/>
        </pc:sldMkLst>
        <pc:spChg chg="add del">
          <ac:chgData name="Hisaho Nakata" userId="37af9012-9606-4e8a-af27-41539c25ca15" providerId="ADAL" clId="{51E95610-D451-46E2-9226-B8697B14F519}" dt="2020-03-18T01:45:02.193" v="126" actId="478"/>
          <ac:spMkLst>
            <pc:docMk/>
            <pc:sldMk cId="4026314947" sldId="273"/>
            <ac:spMk id="2" creationId="{D4DA07DB-2D02-46DC-AA52-53BC5E88315C}"/>
          </ac:spMkLst>
        </pc:spChg>
        <pc:spChg chg="add mod">
          <ac:chgData name="Hisaho Nakata" userId="37af9012-9606-4e8a-af27-41539c25ca15" providerId="ADAL" clId="{51E95610-D451-46E2-9226-B8697B14F519}" dt="2020-03-18T01:45:26.004" v="161" actId="1036"/>
          <ac:spMkLst>
            <pc:docMk/>
            <pc:sldMk cId="4026314947" sldId="273"/>
            <ac:spMk id="3" creationId="{23645673-C711-4C6B-A7B9-058DF0C0E3EB}"/>
          </ac:spMkLst>
        </pc:spChg>
        <pc:spChg chg="add mod">
          <ac:chgData name="Hisaho Nakata" userId="37af9012-9606-4e8a-af27-41539c25ca15" providerId="ADAL" clId="{51E95610-D451-46E2-9226-B8697B14F519}" dt="2020-03-18T01:45:26.004" v="161" actId="1036"/>
          <ac:spMkLst>
            <pc:docMk/>
            <pc:sldMk cId="4026314947" sldId="273"/>
            <ac:spMk id="4" creationId="{83BAA0C7-E806-47E9-8F45-F867716929D6}"/>
          </ac:spMkLst>
        </pc:spChg>
        <pc:spChg chg="add mod">
          <ac:chgData name="Hisaho Nakata" userId="37af9012-9606-4e8a-af27-41539c25ca15" providerId="ADAL" clId="{51E95610-D451-46E2-9226-B8697B14F519}" dt="2020-03-18T02:04:41.146" v="169" actId="1582"/>
          <ac:spMkLst>
            <pc:docMk/>
            <pc:sldMk cId="4026314947" sldId="273"/>
            <ac:spMk id="6" creationId="{A744C02E-B1F6-446B-A003-DEC0BB7CB17A}"/>
          </ac:spMkLst>
        </pc:spChg>
        <pc:spChg chg="add mod">
          <ac:chgData name="Hisaho Nakata" userId="37af9012-9606-4e8a-af27-41539c25ca15" providerId="ADAL" clId="{51E95610-D451-46E2-9226-B8697B14F519}" dt="2020-03-18T02:04:48.553" v="170" actId="1582"/>
          <ac:spMkLst>
            <pc:docMk/>
            <pc:sldMk cId="4026314947" sldId="273"/>
            <ac:spMk id="7" creationId="{B4235045-B809-4C82-9AF2-B251FC301A59}"/>
          </ac:spMkLst>
        </pc:spChg>
        <pc:spChg chg="add mod">
          <ac:chgData name="Hisaho Nakata" userId="37af9012-9606-4e8a-af27-41539c25ca15" providerId="ADAL" clId="{51E95610-D451-46E2-9226-B8697B14F519}" dt="2020-03-18T02:05:01.463" v="171" actId="1582"/>
          <ac:spMkLst>
            <pc:docMk/>
            <pc:sldMk cId="4026314947" sldId="273"/>
            <ac:spMk id="8" creationId="{9E6F7902-8913-4D39-96C8-32EFE2645A85}"/>
          </ac:spMkLst>
        </pc:spChg>
        <pc:spChg chg="add mod">
          <ac:chgData name="Hisaho Nakata" userId="37af9012-9606-4e8a-af27-41539c25ca15" providerId="ADAL" clId="{51E95610-D451-46E2-9226-B8697B14F519}" dt="2020-03-18T01:45:26.004" v="161" actId="1036"/>
          <ac:spMkLst>
            <pc:docMk/>
            <pc:sldMk cId="4026314947" sldId="273"/>
            <ac:spMk id="9" creationId="{6F5CA9E3-CFAD-4209-BB57-80948514554B}"/>
          </ac:spMkLst>
        </pc:spChg>
        <pc:spChg chg="add mod">
          <ac:chgData name="Hisaho Nakata" userId="37af9012-9606-4e8a-af27-41539c25ca15" providerId="ADAL" clId="{51E95610-D451-46E2-9226-B8697B14F519}" dt="2020-03-18T01:45:26.004" v="161" actId="1036"/>
          <ac:spMkLst>
            <pc:docMk/>
            <pc:sldMk cId="4026314947" sldId="273"/>
            <ac:spMk id="10" creationId="{F6AF8A85-82E0-4D7D-95E9-560C09BEE3A7}"/>
          </ac:spMkLst>
        </pc:spChg>
        <pc:spChg chg="add mod">
          <ac:chgData name="Hisaho Nakata" userId="37af9012-9606-4e8a-af27-41539c25ca15" providerId="ADAL" clId="{51E95610-D451-46E2-9226-B8697B14F519}" dt="2020-03-18T01:45:26.004" v="161" actId="1036"/>
          <ac:spMkLst>
            <pc:docMk/>
            <pc:sldMk cId="4026314947" sldId="273"/>
            <ac:spMk id="11" creationId="{C1FCC87D-D7F0-41AC-99FB-1F48CAF24DF9}"/>
          </ac:spMkLst>
        </pc:spChg>
        <pc:spChg chg="add mod">
          <ac:chgData name="Hisaho Nakata" userId="37af9012-9606-4e8a-af27-41539c25ca15" providerId="ADAL" clId="{51E95610-D451-46E2-9226-B8697B14F519}" dt="2020-03-18T01:45:26.004" v="161" actId="1036"/>
          <ac:spMkLst>
            <pc:docMk/>
            <pc:sldMk cId="4026314947" sldId="273"/>
            <ac:spMk id="13" creationId="{369EFE27-A709-41EF-98BA-CF55BA8E596C}"/>
          </ac:spMkLst>
        </pc:spChg>
        <pc:spChg chg="add mod">
          <ac:chgData name="Hisaho Nakata" userId="37af9012-9606-4e8a-af27-41539c25ca15" providerId="ADAL" clId="{51E95610-D451-46E2-9226-B8697B14F519}" dt="2020-03-18T01:45:26.004" v="161" actId="1036"/>
          <ac:spMkLst>
            <pc:docMk/>
            <pc:sldMk cId="4026314947" sldId="273"/>
            <ac:spMk id="14" creationId="{F8B4B73D-BEC3-4B01-A1BB-80DD5157421F}"/>
          </ac:spMkLst>
        </pc:spChg>
        <pc:spChg chg="add mod">
          <ac:chgData name="Hisaho Nakata" userId="37af9012-9606-4e8a-af27-41539c25ca15" providerId="ADAL" clId="{51E95610-D451-46E2-9226-B8697B14F519}" dt="2020-03-18T01:45:26.004" v="161" actId="1036"/>
          <ac:spMkLst>
            <pc:docMk/>
            <pc:sldMk cId="4026314947" sldId="273"/>
            <ac:spMk id="16" creationId="{5F3ED099-CC2C-496B-9106-B36E0305F9ED}"/>
          </ac:spMkLst>
        </pc:spChg>
        <pc:spChg chg="add mod">
          <ac:chgData name="Hisaho Nakata" userId="37af9012-9606-4e8a-af27-41539c25ca15" providerId="ADAL" clId="{51E95610-D451-46E2-9226-B8697B14F519}" dt="2020-03-18T01:45:26.004" v="161" actId="1036"/>
          <ac:spMkLst>
            <pc:docMk/>
            <pc:sldMk cId="4026314947" sldId="273"/>
            <ac:spMk id="17" creationId="{07298130-F4AD-4D0D-8115-F2DE65A4D343}"/>
          </ac:spMkLst>
        </pc:spChg>
        <pc:picChg chg="add mod">
          <ac:chgData name="Hisaho Nakata" userId="37af9012-9606-4e8a-af27-41539c25ca15" providerId="ADAL" clId="{51E95610-D451-46E2-9226-B8697B14F519}" dt="2020-03-18T01:45:26.004" v="161" actId="1036"/>
          <ac:picMkLst>
            <pc:docMk/>
            <pc:sldMk cId="4026314947" sldId="273"/>
            <ac:picMk id="5" creationId="{E03A74FE-168E-4FFE-B50F-2FB1B4BF0B8D}"/>
          </ac:picMkLst>
        </pc:picChg>
        <pc:cxnChg chg="add mod">
          <ac:chgData name="Hisaho Nakata" userId="37af9012-9606-4e8a-af27-41539c25ca15" providerId="ADAL" clId="{51E95610-D451-46E2-9226-B8697B14F519}" dt="2020-03-18T02:04:41.146" v="169" actId="1582"/>
          <ac:cxnSpMkLst>
            <pc:docMk/>
            <pc:sldMk cId="4026314947" sldId="273"/>
            <ac:cxnSpMk id="12" creationId="{02B320FA-0423-455F-9AE3-C3D406C33243}"/>
          </ac:cxnSpMkLst>
        </pc:cxnChg>
        <pc:cxnChg chg="add mod">
          <ac:chgData name="Hisaho Nakata" userId="37af9012-9606-4e8a-af27-41539c25ca15" providerId="ADAL" clId="{51E95610-D451-46E2-9226-B8697B14F519}" dt="2020-03-18T02:04:48.553" v="170" actId="1582"/>
          <ac:cxnSpMkLst>
            <pc:docMk/>
            <pc:sldMk cId="4026314947" sldId="273"/>
            <ac:cxnSpMk id="15" creationId="{50A1E582-9C80-49A2-BDDC-AAD66AC958BA}"/>
          </ac:cxnSpMkLst>
        </pc:cxnChg>
        <pc:cxnChg chg="add mod">
          <ac:chgData name="Hisaho Nakata" userId="37af9012-9606-4e8a-af27-41539c25ca15" providerId="ADAL" clId="{51E95610-D451-46E2-9226-B8697B14F519}" dt="2020-03-18T02:05:01.463" v="171" actId="1582"/>
          <ac:cxnSpMkLst>
            <pc:docMk/>
            <pc:sldMk cId="4026314947" sldId="273"/>
            <ac:cxnSpMk id="18" creationId="{43D1B1B8-2A1C-4A60-88EF-5F53C196F936}"/>
          </ac:cxnSpMkLst>
        </pc:cxnChg>
      </pc:sldChg>
      <pc:sldChg chg="addSp modSp add">
        <pc:chgData name="Hisaho Nakata" userId="37af9012-9606-4e8a-af27-41539c25ca15" providerId="ADAL" clId="{51E95610-D451-46E2-9226-B8697B14F519}" dt="2020-03-18T01:50:23.734" v="164" actId="1076"/>
        <pc:sldMkLst>
          <pc:docMk/>
          <pc:sldMk cId="235755803" sldId="274"/>
        </pc:sldMkLst>
        <pc:picChg chg="add mod">
          <ac:chgData name="Hisaho Nakata" userId="37af9012-9606-4e8a-af27-41539c25ca15" providerId="ADAL" clId="{51E95610-D451-46E2-9226-B8697B14F519}" dt="2020-03-18T01:50:23.734" v="164" actId="1076"/>
          <ac:picMkLst>
            <pc:docMk/>
            <pc:sldMk cId="235755803" sldId="274"/>
            <ac:picMk id="2" creationId="{3BA586C1-3D30-45C7-8FFF-2AE7A5879EA3}"/>
          </ac:picMkLst>
        </pc:picChg>
      </pc:sldChg>
      <pc:sldChg chg="addSp delSp modSp add ord">
        <pc:chgData name="Hisaho Nakata" userId="37af9012-9606-4e8a-af27-41539c25ca15" providerId="ADAL" clId="{51E95610-D451-46E2-9226-B8697B14F519}" dt="2020-03-18T02:11:12.739" v="459" actId="1038"/>
        <pc:sldMkLst>
          <pc:docMk/>
          <pc:sldMk cId="280226389" sldId="275"/>
        </pc:sldMkLst>
        <pc:spChg chg="add mod">
          <ac:chgData name="Hisaho Nakata" userId="37af9012-9606-4e8a-af27-41539c25ca15" providerId="ADAL" clId="{51E95610-D451-46E2-9226-B8697B14F519}" dt="2020-03-18T02:08:11.333" v="202" actId="208"/>
          <ac:spMkLst>
            <pc:docMk/>
            <pc:sldMk cId="280226389" sldId="275"/>
            <ac:spMk id="3" creationId="{156939C0-1505-4F9C-BD4E-AD374CDCA48A}"/>
          </ac:spMkLst>
        </pc:spChg>
        <pc:spChg chg="add mod">
          <ac:chgData name="Hisaho Nakata" userId="37af9012-9606-4e8a-af27-41539c25ca15" providerId="ADAL" clId="{51E95610-D451-46E2-9226-B8697B14F519}" dt="2020-03-18T02:08:11.333" v="202" actId="208"/>
          <ac:spMkLst>
            <pc:docMk/>
            <pc:sldMk cId="280226389" sldId="275"/>
            <ac:spMk id="4" creationId="{70DB38FA-3A95-4308-B982-DD71D9B8A2F9}"/>
          </ac:spMkLst>
        </pc:spChg>
        <pc:spChg chg="add mod">
          <ac:chgData name="Hisaho Nakata" userId="37af9012-9606-4e8a-af27-41539c25ca15" providerId="ADAL" clId="{51E95610-D451-46E2-9226-B8697B14F519}" dt="2020-03-18T02:09:35.006" v="299" actId="1036"/>
          <ac:spMkLst>
            <pc:docMk/>
            <pc:sldMk cId="280226389" sldId="275"/>
            <ac:spMk id="12" creationId="{8CD7D84C-D318-4EF4-B65B-D378C538039B}"/>
          </ac:spMkLst>
        </pc:spChg>
        <pc:spChg chg="add mod">
          <ac:chgData name="Hisaho Nakata" userId="37af9012-9606-4e8a-af27-41539c25ca15" providerId="ADAL" clId="{51E95610-D451-46E2-9226-B8697B14F519}" dt="2020-03-18T02:09:35.006" v="299" actId="1036"/>
          <ac:spMkLst>
            <pc:docMk/>
            <pc:sldMk cId="280226389" sldId="275"/>
            <ac:spMk id="13" creationId="{C7B80D92-1460-4C8E-8901-E75DC0EB80A6}"/>
          </ac:spMkLst>
        </pc:spChg>
        <pc:spChg chg="add mod">
          <ac:chgData name="Hisaho Nakata" userId="37af9012-9606-4e8a-af27-41539c25ca15" providerId="ADAL" clId="{51E95610-D451-46E2-9226-B8697B14F519}" dt="2020-03-18T02:09:35.006" v="299" actId="1036"/>
          <ac:spMkLst>
            <pc:docMk/>
            <pc:sldMk cId="280226389" sldId="275"/>
            <ac:spMk id="14" creationId="{F4E261CD-AAC0-4B56-84B2-08C325A8AEE4}"/>
          </ac:spMkLst>
        </pc:spChg>
        <pc:spChg chg="add mod">
          <ac:chgData name="Hisaho Nakata" userId="37af9012-9606-4e8a-af27-41539c25ca15" providerId="ADAL" clId="{51E95610-D451-46E2-9226-B8697B14F519}" dt="2020-03-18T02:11:12.739" v="459" actId="1038"/>
          <ac:spMkLst>
            <pc:docMk/>
            <pc:sldMk cId="280226389" sldId="275"/>
            <ac:spMk id="17" creationId="{2EB4F161-94BB-4E50-B6A1-E7A8BA6DD3AF}"/>
          </ac:spMkLst>
        </pc:spChg>
        <pc:spChg chg="add mod">
          <ac:chgData name="Hisaho Nakata" userId="37af9012-9606-4e8a-af27-41539c25ca15" providerId="ADAL" clId="{51E95610-D451-46E2-9226-B8697B14F519}" dt="2020-03-18T02:11:12.739" v="459" actId="1038"/>
          <ac:spMkLst>
            <pc:docMk/>
            <pc:sldMk cId="280226389" sldId="275"/>
            <ac:spMk id="18" creationId="{1A393DA9-77DD-4B5E-ACFE-3DF0C09CDAD5}"/>
          </ac:spMkLst>
        </pc:spChg>
        <pc:spChg chg="add mod">
          <ac:chgData name="Hisaho Nakata" userId="37af9012-9606-4e8a-af27-41539c25ca15" providerId="ADAL" clId="{51E95610-D451-46E2-9226-B8697B14F519}" dt="2020-03-18T02:11:12.739" v="459" actId="1038"/>
          <ac:spMkLst>
            <pc:docMk/>
            <pc:sldMk cId="280226389" sldId="275"/>
            <ac:spMk id="19" creationId="{F3395E5A-6B84-4C60-A8F5-309ECCEB5DE5}"/>
          </ac:spMkLst>
        </pc:spChg>
        <pc:picChg chg="add mod ord">
          <ac:chgData name="Hisaho Nakata" userId="37af9012-9606-4e8a-af27-41539c25ca15" providerId="ADAL" clId="{51E95610-D451-46E2-9226-B8697B14F519}" dt="2020-03-18T02:06:33.016" v="184" actId="1076"/>
          <ac:picMkLst>
            <pc:docMk/>
            <pc:sldMk cId="280226389" sldId="275"/>
            <ac:picMk id="2" creationId="{1ED55420-ADDE-46B1-A736-BBCD11FD75C6}"/>
          </ac:picMkLst>
        </pc:picChg>
        <pc:picChg chg="add del mod">
          <ac:chgData name="Hisaho Nakata" userId="37af9012-9606-4e8a-af27-41539c25ca15" providerId="ADAL" clId="{51E95610-D451-46E2-9226-B8697B14F519}" dt="2020-03-18T02:06:06.524" v="175"/>
          <ac:picMkLst>
            <pc:docMk/>
            <pc:sldMk cId="280226389" sldId="275"/>
            <ac:picMk id="6" creationId="{77B9B144-4AC8-43CF-B7A5-65630343B334}"/>
          </ac:picMkLst>
        </pc:picChg>
        <pc:picChg chg="add del mod ord">
          <ac:chgData name="Hisaho Nakata" userId="37af9012-9606-4e8a-af27-41539c25ca15" providerId="ADAL" clId="{51E95610-D451-46E2-9226-B8697B14F519}" dt="2020-03-18T02:06:26.160" v="182" actId="478"/>
          <ac:picMkLst>
            <pc:docMk/>
            <pc:sldMk cId="280226389" sldId="275"/>
            <ac:picMk id="7" creationId="{4F7154B6-353C-4A73-B7BF-3684F5035E1B}"/>
          </ac:picMkLst>
        </pc:picChg>
        <pc:cxnChg chg="add del mod">
          <ac:chgData name="Hisaho Nakata" userId="37af9012-9606-4e8a-af27-41539c25ca15" providerId="ADAL" clId="{51E95610-D451-46E2-9226-B8697B14F519}" dt="2020-03-18T02:07:51.425" v="189" actId="478"/>
          <ac:cxnSpMkLst>
            <pc:docMk/>
            <pc:sldMk cId="280226389" sldId="275"/>
            <ac:cxnSpMk id="5" creationId="{F78F1CB5-1085-4455-9D85-F8305DCE4313}"/>
          </ac:cxnSpMkLst>
        </pc:cxnChg>
        <pc:cxnChg chg="add mod">
          <ac:chgData name="Hisaho Nakata" userId="37af9012-9606-4e8a-af27-41539c25ca15" providerId="ADAL" clId="{51E95610-D451-46E2-9226-B8697B14F519}" dt="2020-03-18T02:09:35.006" v="299" actId="1036"/>
          <ac:cxnSpMkLst>
            <pc:docMk/>
            <pc:sldMk cId="280226389" sldId="275"/>
            <ac:cxnSpMk id="15" creationId="{12BC9AA3-8C03-4202-B243-4606C3B1D85F}"/>
          </ac:cxnSpMkLst>
        </pc:cxnChg>
        <pc:cxnChg chg="add mod">
          <ac:chgData name="Hisaho Nakata" userId="37af9012-9606-4e8a-af27-41539c25ca15" providerId="ADAL" clId="{51E95610-D451-46E2-9226-B8697B14F519}" dt="2020-03-18T02:11:12.739" v="459" actId="1038"/>
          <ac:cxnSpMkLst>
            <pc:docMk/>
            <pc:sldMk cId="280226389" sldId="275"/>
            <ac:cxnSpMk id="20" creationId="{2C610BAA-7CBC-4B35-AC4E-32850604CC36}"/>
          </ac:cxnSpMkLst>
        </pc:cxnChg>
      </pc:sldChg>
      <pc:sldChg chg="addSp delSp modSp add">
        <pc:chgData name="Hisaho Nakata" userId="37af9012-9606-4e8a-af27-41539c25ca15" providerId="ADAL" clId="{51E95610-D451-46E2-9226-B8697B14F519}" dt="2020-03-18T02:21:28.995" v="516" actId="1582"/>
        <pc:sldMkLst>
          <pc:docMk/>
          <pc:sldMk cId="4236923750" sldId="276"/>
        </pc:sldMkLst>
        <pc:spChg chg="add del mod">
          <ac:chgData name="Hisaho Nakata" userId="37af9012-9606-4e8a-af27-41539c25ca15" providerId="ADAL" clId="{51E95610-D451-46E2-9226-B8697B14F519}" dt="2020-03-18T02:20:51.595" v="464"/>
          <ac:spMkLst>
            <pc:docMk/>
            <pc:sldMk cId="4236923750" sldId="276"/>
            <ac:spMk id="3" creationId="{E3A5E424-2E49-4BA8-870D-2416F42618AE}"/>
          </ac:spMkLst>
        </pc:spChg>
        <pc:spChg chg="add del mod">
          <ac:chgData name="Hisaho Nakata" userId="37af9012-9606-4e8a-af27-41539c25ca15" providerId="ADAL" clId="{51E95610-D451-46E2-9226-B8697B14F519}" dt="2020-03-18T02:20:51.595" v="464"/>
          <ac:spMkLst>
            <pc:docMk/>
            <pc:sldMk cId="4236923750" sldId="276"/>
            <ac:spMk id="4" creationId="{3C08514D-4C64-43E5-AB03-606F70D313BF}"/>
          </ac:spMkLst>
        </pc:spChg>
        <pc:spChg chg="add del mod">
          <ac:chgData name="Hisaho Nakata" userId="37af9012-9606-4e8a-af27-41539c25ca15" providerId="ADAL" clId="{51E95610-D451-46E2-9226-B8697B14F519}" dt="2020-03-18T02:20:51.595" v="464"/>
          <ac:spMkLst>
            <pc:docMk/>
            <pc:sldMk cId="4236923750" sldId="276"/>
            <ac:spMk id="5" creationId="{5224F7D5-9BDA-40F4-9018-AF84F3E42875}"/>
          </ac:spMkLst>
        </pc:spChg>
        <pc:spChg chg="add del mod">
          <ac:chgData name="Hisaho Nakata" userId="37af9012-9606-4e8a-af27-41539c25ca15" providerId="ADAL" clId="{51E95610-D451-46E2-9226-B8697B14F519}" dt="2020-03-18T02:20:51.595" v="464"/>
          <ac:spMkLst>
            <pc:docMk/>
            <pc:sldMk cId="4236923750" sldId="276"/>
            <ac:spMk id="6" creationId="{24E0E863-EB53-4995-8F8C-7CD55CC2E59D}"/>
          </ac:spMkLst>
        </pc:spChg>
        <pc:spChg chg="add mod">
          <ac:chgData name="Hisaho Nakata" userId="37af9012-9606-4e8a-af27-41539c25ca15" providerId="ADAL" clId="{51E95610-D451-46E2-9226-B8697B14F519}" dt="2020-03-18T02:21:28.995" v="516" actId="1582"/>
          <ac:spMkLst>
            <pc:docMk/>
            <pc:sldMk cId="4236923750" sldId="276"/>
            <ac:spMk id="9" creationId="{B86132E8-2ABB-4B9F-AFBE-EF9B6713C0BA}"/>
          </ac:spMkLst>
        </pc:spChg>
        <pc:spChg chg="add mod">
          <ac:chgData name="Hisaho Nakata" userId="37af9012-9606-4e8a-af27-41539c25ca15" providerId="ADAL" clId="{51E95610-D451-46E2-9226-B8697B14F519}" dt="2020-03-18T02:20:59.536" v="514" actId="1036"/>
          <ac:spMkLst>
            <pc:docMk/>
            <pc:sldMk cId="4236923750" sldId="276"/>
            <ac:spMk id="10" creationId="{218C4E1A-B555-49F0-A7D0-63F21FBCCDCD}"/>
          </ac:spMkLst>
        </pc:spChg>
        <pc:spChg chg="add mod">
          <ac:chgData name="Hisaho Nakata" userId="37af9012-9606-4e8a-af27-41539c25ca15" providerId="ADAL" clId="{51E95610-D451-46E2-9226-B8697B14F519}" dt="2020-03-18T02:21:12.967" v="515" actId="20577"/>
          <ac:spMkLst>
            <pc:docMk/>
            <pc:sldMk cId="4236923750" sldId="276"/>
            <ac:spMk id="11" creationId="{E5504DFE-CA57-4036-AF76-D5F71BBD8A6C}"/>
          </ac:spMkLst>
        </pc:spChg>
        <pc:spChg chg="add mod">
          <ac:chgData name="Hisaho Nakata" userId="37af9012-9606-4e8a-af27-41539c25ca15" providerId="ADAL" clId="{51E95610-D451-46E2-9226-B8697B14F519}" dt="2020-03-18T02:20:59.536" v="514" actId="1036"/>
          <ac:spMkLst>
            <pc:docMk/>
            <pc:sldMk cId="4236923750" sldId="276"/>
            <ac:spMk id="12" creationId="{7B211EB9-771C-4D20-8EC2-1B46DC7A4C68}"/>
          </ac:spMkLst>
        </pc:spChg>
        <pc:picChg chg="add del mod">
          <ac:chgData name="Hisaho Nakata" userId="37af9012-9606-4e8a-af27-41539c25ca15" providerId="ADAL" clId="{51E95610-D451-46E2-9226-B8697B14F519}" dt="2020-03-18T02:20:51.595" v="464"/>
          <ac:picMkLst>
            <pc:docMk/>
            <pc:sldMk cId="4236923750" sldId="276"/>
            <ac:picMk id="2" creationId="{C6ECD6EF-411B-4A40-A32D-2BBBC8622A7C}"/>
          </ac:picMkLst>
        </pc:picChg>
        <pc:picChg chg="add mod">
          <ac:chgData name="Hisaho Nakata" userId="37af9012-9606-4e8a-af27-41539c25ca15" providerId="ADAL" clId="{51E95610-D451-46E2-9226-B8697B14F519}" dt="2020-03-18T02:20:59.536" v="514" actId="1036"/>
          <ac:picMkLst>
            <pc:docMk/>
            <pc:sldMk cId="4236923750" sldId="276"/>
            <ac:picMk id="8" creationId="{B686C195-F72F-405F-AA23-EE3ADA3DEDB0}"/>
          </ac:picMkLst>
        </pc:picChg>
        <pc:cxnChg chg="add del mod">
          <ac:chgData name="Hisaho Nakata" userId="37af9012-9606-4e8a-af27-41539c25ca15" providerId="ADAL" clId="{51E95610-D451-46E2-9226-B8697B14F519}" dt="2020-03-18T02:20:51.595" v="464"/>
          <ac:cxnSpMkLst>
            <pc:docMk/>
            <pc:sldMk cId="4236923750" sldId="276"/>
            <ac:cxnSpMk id="7" creationId="{3BF939D3-B173-47FD-9B39-B42FDFC3D8CD}"/>
          </ac:cxnSpMkLst>
        </pc:cxnChg>
        <pc:cxnChg chg="add mod">
          <ac:chgData name="Hisaho Nakata" userId="37af9012-9606-4e8a-af27-41539c25ca15" providerId="ADAL" clId="{51E95610-D451-46E2-9226-B8697B14F519}" dt="2020-03-18T02:21:28.995" v="516" actId="1582"/>
          <ac:cxnSpMkLst>
            <pc:docMk/>
            <pc:sldMk cId="4236923750" sldId="276"/>
            <ac:cxnSpMk id="13" creationId="{101C6EEA-FE1D-4314-B4AA-13FC9115B4A3}"/>
          </ac:cxnSpMkLst>
        </pc:cxnChg>
      </pc:sldChg>
      <pc:sldChg chg="addSp modSp add">
        <pc:chgData name="Hisaho Nakata" userId="37af9012-9606-4e8a-af27-41539c25ca15" providerId="ADAL" clId="{51E95610-D451-46E2-9226-B8697B14F519}" dt="2020-03-18T02:27:22.470" v="564" actId="1582"/>
        <pc:sldMkLst>
          <pc:docMk/>
          <pc:sldMk cId="2679875690" sldId="277"/>
        </pc:sldMkLst>
        <pc:spChg chg="add mod">
          <ac:chgData name="Hisaho Nakata" userId="37af9012-9606-4e8a-af27-41539c25ca15" providerId="ADAL" clId="{51E95610-D451-46E2-9226-B8697B14F519}" dt="2020-03-18T02:27:22.470" v="564" actId="1582"/>
          <ac:spMkLst>
            <pc:docMk/>
            <pc:sldMk cId="2679875690" sldId="277"/>
            <ac:spMk id="3" creationId="{2B14FA6E-EF30-4F98-B487-2CC3A4519640}"/>
          </ac:spMkLst>
        </pc:spChg>
        <pc:spChg chg="add mod">
          <ac:chgData name="Hisaho Nakata" userId="37af9012-9606-4e8a-af27-41539c25ca15" providerId="ADAL" clId="{51E95610-D451-46E2-9226-B8697B14F519}" dt="2020-03-18T02:27:01.868" v="562" actId="1036"/>
          <ac:spMkLst>
            <pc:docMk/>
            <pc:sldMk cId="2679875690" sldId="277"/>
            <ac:spMk id="4" creationId="{D74E741B-E2E2-4AE9-A59B-D62604BE0552}"/>
          </ac:spMkLst>
        </pc:spChg>
        <pc:spChg chg="add mod">
          <ac:chgData name="Hisaho Nakata" userId="37af9012-9606-4e8a-af27-41539c25ca15" providerId="ADAL" clId="{51E95610-D451-46E2-9226-B8697B14F519}" dt="2020-03-18T02:27:13.517" v="563" actId="20577"/>
          <ac:spMkLst>
            <pc:docMk/>
            <pc:sldMk cId="2679875690" sldId="277"/>
            <ac:spMk id="5" creationId="{A3057409-2FB9-4FCC-B30F-86B64430B14A}"/>
          </ac:spMkLst>
        </pc:spChg>
        <pc:spChg chg="add mod">
          <ac:chgData name="Hisaho Nakata" userId="37af9012-9606-4e8a-af27-41539c25ca15" providerId="ADAL" clId="{51E95610-D451-46E2-9226-B8697B14F519}" dt="2020-03-18T02:27:01.868" v="562" actId="1036"/>
          <ac:spMkLst>
            <pc:docMk/>
            <pc:sldMk cId="2679875690" sldId="277"/>
            <ac:spMk id="6" creationId="{F9A16E72-AEF5-4968-BD8D-1F5C9203130E}"/>
          </ac:spMkLst>
        </pc:spChg>
        <pc:picChg chg="add mod">
          <ac:chgData name="Hisaho Nakata" userId="37af9012-9606-4e8a-af27-41539c25ca15" providerId="ADAL" clId="{51E95610-D451-46E2-9226-B8697B14F519}" dt="2020-03-18T02:27:01.868" v="562" actId="1036"/>
          <ac:picMkLst>
            <pc:docMk/>
            <pc:sldMk cId="2679875690" sldId="277"/>
            <ac:picMk id="2" creationId="{FCDB26C6-3E84-4C35-AC1E-E17BBC0BB7A0}"/>
          </ac:picMkLst>
        </pc:picChg>
        <pc:cxnChg chg="add mod">
          <ac:chgData name="Hisaho Nakata" userId="37af9012-9606-4e8a-af27-41539c25ca15" providerId="ADAL" clId="{51E95610-D451-46E2-9226-B8697B14F519}" dt="2020-03-18T02:27:22.470" v="564" actId="1582"/>
          <ac:cxnSpMkLst>
            <pc:docMk/>
            <pc:sldMk cId="2679875690" sldId="277"/>
            <ac:cxnSpMk id="7" creationId="{CEB6AAAA-1412-47A3-A04A-309443FAF604}"/>
          </ac:cxnSpMkLst>
        </pc:cxnChg>
      </pc:sldChg>
      <pc:sldChg chg="addSp modSp add">
        <pc:chgData name="Hisaho Nakata" userId="37af9012-9606-4e8a-af27-41539c25ca15" providerId="ADAL" clId="{51E95610-D451-46E2-9226-B8697B14F519}" dt="2020-03-18T02:29:03.102" v="567" actId="1076"/>
        <pc:sldMkLst>
          <pc:docMk/>
          <pc:sldMk cId="3503079692" sldId="278"/>
        </pc:sldMkLst>
        <pc:picChg chg="add mod">
          <ac:chgData name="Hisaho Nakata" userId="37af9012-9606-4e8a-af27-41539c25ca15" providerId="ADAL" clId="{51E95610-D451-46E2-9226-B8697B14F519}" dt="2020-03-18T02:29:03.102" v="567" actId="1076"/>
          <ac:picMkLst>
            <pc:docMk/>
            <pc:sldMk cId="3503079692" sldId="278"/>
            <ac:picMk id="2" creationId="{09716D99-AC7C-4194-8287-B828FAA99DCB}"/>
          </ac:picMkLst>
        </pc:picChg>
      </pc:sldChg>
      <pc:sldChg chg="addSp delSp modSp add">
        <pc:chgData name="Hisaho Nakata" userId="37af9012-9606-4e8a-af27-41539c25ca15" providerId="ADAL" clId="{51E95610-D451-46E2-9226-B8697B14F519}" dt="2020-03-18T03:49:53.293" v="837" actId="478"/>
        <pc:sldMkLst>
          <pc:docMk/>
          <pc:sldMk cId="2619301410" sldId="279"/>
        </pc:sldMkLst>
        <pc:spChg chg="mod topLvl">
          <ac:chgData name="Hisaho Nakata" userId="37af9012-9606-4e8a-af27-41539c25ca15" providerId="ADAL" clId="{51E95610-D451-46E2-9226-B8697B14F519}" dt="2020-03-18T03:49:49.396" v="836" actId="1035"/>
          <ac:spMkLst>
            <pc:docMk/>
            <pc:sldMk cId="2619301410" sldId="279"/>
            <ac:spMk id="3" creationId="{D186E257-CF81-4A81-BE47-41F0BDDAC14E}"/>
          </ac:spMkLst>
        </pc:spChg>
        <pc:spChg chg="mod topLvl">
          <ac:chgData name="Hisaho Nakata" userId="37af9012-9606-4e8a-af27-41539c25ca15" providerId="ADAL" clId="{51E95610-D451-46E2-9226-B8697B14F519}" dt="2020-03-18T03:49:04.241" v="805" actId="14100"/>
          <ac:spMkLst>
            <pc:docMk/>
            <pc:sldMk cId="2619301410" sldId="279"/>
            <ac:spMk id="5" creationId="{8DC0E52A-485B-4137-BDBD-A4C7DF638697}"/>
          </ac:spMkLst>
        </pc:spChg>
        <pc:spChg chg="mod topLvl">
          <ac:chgData name="Hisaho Nakata" userId="37af9012-9606-4e8a-af27-41539c25ca15" providerId="ADAL" clId="{51E95610-D451-46E2-9226-B8697B14F519}" dt="2020-03-18T03:49:49.396" v="836" actId="1035"/>
          <ac:spMkLst>
            <pc:docMk/>
            <pc:sldMk cId="2619301410" sldId="279"/>
            <ac:spMk id="7" creationId="{58585532-F7D7-407C-9A79-4D08CE72BA17}"/>
          </ac:spMkLst>
        </pc:spChg>
        <pc:spChg chg="mod topLvl">
          <ac:chgData name="Hisaho Nakata" userId="37af9012-9606-4e8a-af27-41539c25ca15" providerId="ADAL" clId="{51E95610-D451-46E2-9226-B8697B14F519}" dt="2020-03-18T03:49:49.396" v="836" actId="1035"/>
          <ac:spMkLst>
            <pc:docMk/>
            <pc:sldMk cId="2619301410" sldId="279"/>
            <ac:spMk id="8" creationId="{8C8183A8-F19D-42AC-B86D-CB8958969E0D}"/>
          </ac:spMkLst>
        </pc:spChg>
        <pc:grpChg chg="add del mod">
          <ac:chgData name="Hisaho Nakata" userId="37af9012-9606-4e8a-af27-41539c25ca15" providerId="ADAL" clId="{51E95610-D451-46E2-9226-B8697B14F519}" dt="2020-03-18T03:21:45.857" v="571" actId="165"/>
          <ac:grpSpMkLst>
            <pc:docMk/>
            <pc:sldMk cId="2619301410" sldId="279"/>
            <ac:grpSpMk id="2" creationId="{41954146-643B-4FA4-A060-B5F23EDDD7B2}"/>
          </ac:grpSpMkLst>
        </pc:grpChg>
        <pc:picChg chg="mod topLvl">
          <ac:chgData name="Hisaho Nakata" userId="37af9012-9606-4e8a-af27-41539c25ca15" providerId="ADAL" clId="{51E95610-D451-46E2-9226-B8697B14F519}" dt="2020-03-18T03:48:45.235" v="800" actId="14100"/>
          <ac:picMkLst>
            <pc:docMk/>
            <pc:sldMk cId="2619301410" sldId="279"/>
            <ac:picMk id="4" creationId="{EB8A47EE-5A72-4194-921A-59D75C257A85}"/>
          </ac:picMkLst>
        </pc:picChg>
        <pc:picChg chg="add ord">
          <ac:chgData name="Hisaho Nakata" userId="37af9012-9606-4e8a-af27-41539c25ca15" providerId="ADAL" clId="{51E95610-D451-46E2-9226-B8697B14F519}" dt="2020-03-18T03:48:31.382" v="798" actId="167"/>
          <ac:picMkLst>
            <pc:docMk/>
            <pc:sldMk cId="2619301410" sldId="279"/>
            <ac:picMk id="9" creationId="{AE6F3FC9-6E6C-4A6F-85EC-D8B371A1DD9B}"/>
          </ac:picMkLst>
        </pc:picChg>
        <pc:cxnChg chg="mod topLvl">
          <ac:chgData name="Hisaho Nakata" userId="37af9012-9606-4e8a-af27-41539c25ca15" providerId="ADAL" clId="{51E95610-D451-46E2-9226-B8697B14F519}" dt="2020-03-18T03:49:49.396" v="836" actId="1035"/>
          <ac:cxnSpMkLst>
            <pc:docMk/>
            <pc:sldMk cId="2619301410" sldId="279"/>
            <ac:cxnSpMk id="6" creationId="{8B07E525-BDA9-43F6-9A57-31DDCC971415}"/>
          </ac:cxnSpMkLst>
        </pc:cxnChg>
        <pc:cxnChg chg="add del mod">
          <ac:chgData name="Hisaho Nakata" userId="37af9012-9606-4e8a-af27-41539c25ca15" providerId="ADAL" clId="{51E95610-D451-46E2-9226-B8697B14F519}" dt="2020-03-18T03:49:53.293" v="837" actId="478"/>
          <ac:cxnSpMkLst>
            <pc:docMk/>
            <pc:sldMk cId="2619301410" sldId="279"/>
            <ac:cxnSpMk id="13" creationId="{79F01EC3-DD42-46C6-8012-09FD75B3927E}"/>
          </ac:cxnSpMkLst>
        </pc:cxnChg>
      </pc:sldChg>
      <pc:sldChg chg="addSp delSp modSp add">
        <pc:chgData name="Hisaho Nakata" userId="37af9012-9606-4e8a-af27-41539c25ca15" providerId="ADAL" clId="{51E95610-D451-46E2-9226-B8697B14F519}" dt="2020-03-18T03:48:17.326" v="796" actId="1076"/>
        <pc:sldMkLst>
          <pc:docMk/>
          <pc:sldMk cId="3851973657" sldId="280"/>
        </pc:sldMkLst>
        <pc:picChg chg="add mod ord">
          <ac:chgData name="Hisaho Nakata" userId="37af9012-9606-4e8a-af27-41539c25ca15" providerId="ADAL" clId="{51E95610-D451-46E2-9226-B8697B14F519}" dt="2020-03-18T03:48:17.326" v="796" actId="1076"/>
          <ac:picMkLst>
            <pc:docMk/>
            <pc:sldMk cId="3851973657" sldId="280"/>
            <ac:picMk id="2" creationId="{FDC50F7F-1628-40BF-8B49-B2921F52EA9D}"/>
          </ac:picMkLst>
        </pc:picChg>
        <pc:picChg chg="add del">
          <ac:chgData name="Hisaho Nakata" userId="37af9012-9606-4e8a-af27-41539c25ca15" providerId="ADAL" clId="{51E95610-D451-46E2-9226-B8697B14F519}" dt="2020-03-18T03:33:46.148" v="582" actId="478"/>
          <ac:picMkLst>
            <pc:docMk/>
            <pc:sldMk cId="3851973657" sldId="280"/>
            <ac:picMk id="3" creationId="{92D9887B-B39E-44BF-B112-7799A4663991}"/>
          </ac:picMkLst>
        </pc:picChg>
        <pc:picChg chg="add del ord">
          <ac:chgData name="Hisaho Nakata" userId="37af9012-9606-4e8a-af27-41539c25ca15" providerId="ADAL" clId="{51E95610-D451-46E2-9226-B8697B14F519}" dt="2020-03-18T03:47:23.413" v="783" actId="478"/>
          <ac:picMkLst>
            <pc:docMk/>
            <pc:sldMk cId="3851973657" sldId="280"/>
            <ac:picMk id="4" creationId="{BF5F8B6B-4E56-4BA4-BB1D-3F752819EF4E}"/>
          </ac:picMkLst>
        </pc:picChg>
        <pc:picChg chg="add del mod ord">
          <ac:chgData name="Hisaho Nakata" userId="37af9012-9606-4e8a-af27-41539c25ca15" providerId="ADAL" clId="{51E95610-D451-46E2-9226-B8697B14F519}" dt="2020-03-18T03:48:00.830" v="794" actId="478"/>
          <ac:picMkLst>
            <pc:docMk/>
            <pc:sldMk cId="3851973657" sldId="280"/>
            <ac:picMk id="5" creationId="{7024244B-4D73-47ED-BE4D-DE9B29085817}"/>
          </ac:picMkLst>
        </pc:picChg>
      </pc:sldChg>
      <pc:sldChg chg="addSp delSp modSp add">
        <pc:chgData name="Hisaho Nakata" userId="37af9012-9606-4e8a-af27-41539c25ca15" providerId="ADAL" clId="{51E95610-D451-46E2-9226-B8697B14F519}" dt="2020-03-18T03:40:15.882" v="642" actId="20577"/>
        <pc:sldMkLst>
          <pc:docMk/>
          <pc:sldMk cId="2651813022" sldId="281"/>
        </pc:sldMkLst>
        <pc:spChg chg="mod topLvl">
          <ac:chgData name="Hisaho Nakata" userId="37af9012-9606-4e8a-af27-41539c25ca15" providerId="ADAL" clId="{51E95610-D451-46E2-9226-B8697B14F519}" dt="2020-03-18T03:39:48.357" v="637" actId="1582"/>
          <ac:spMkLst>
            <pc:docMk/>
            <pc:sldMk cId="2651813022" sldId="281"/>
            <ac:spMk id="4" creationId="{E896C5AA-2A6B-4E43-89A3-67541A5F6458}"/>
          </ac:spMkLst>
        </pc:spChg>
        <pc:spChg chg="mod topLvl">
          <ac:chgData name="Hisaho Nakata" userId="37af9012-9606-4e8a-af27-41539c25ca15" providerId="ADAL" clId="{51E95610-D451-46E2-9226-B8697B14F519}" dt="2020-03-18T03:39:48.357" v="637" actId="1582"/>
          <ac:spMkLst>
            <pc:docMk/>
            <pc:sldMk cId="2651813022" sldId="281"/>
            <ac:spMk id="5" creationId="{87F070C6-0B25-4646-8EBA-2B8B3C3FB881}"/>
          </ac:spMkLst>
        </pc:spChg>
        <pc:spChg chg="mod topLvl">
          <ac:chgData name="Hisaho Nakata" userId="37af9012-9606-4e8a-af27-41539c25ca15" providerId="ADAL" clId="{51E95610-D451-46E2-9226-B8697B14F519}" dt="2020-03-18T03:39:38.181" v="636" actId="1037"/>
          <ac:spMkLst>
            <pc:docMk/>
            <pc:sldMk cId="2651813022" sldId="281"/>
            <ac:spMk id="6" creationId="{1DEC7ADB-A11E-4AFE-83FE-D758A5A79677}"/>
          </ac:spMkLst>
        </pc:spChg>
        <pc:spChg chg="mod topLvl">
          <ac:chgData name="Hisaho Nakata" userId="37af9012-9606-4e8a-af27-41539c25ca15" providerId="ADAL" clId="{51E95610-D451-46E2-9226-B8697B14F519}" dt="2020-03-18T03:40:00.173" v="639" actId="20577"/>
          <ac:spMkLst>
            <pc:docMk/>
            <pc:sldMk cId="2651813022" sldId="281"/>
            <ac:spMk id="8" creationId="{A074952C-356C-4FD3-8CB4-C01BF657AEF6}"/>
          </ac:spMkLst>
        </pc:spChg>
        <pc:spChg chg="mod topLvl">
          <ac:chgData name="Hisaho Nakata" userId="37af9012-9606-4e8a-af27-41539c25ca15" providerId="ADAL" clId="{51E95610-D451-46E2-9226-B8697B14F519}" dt="2020-03-18T03:39:38.181" v="636" actId="1037"/>
          <ac:spMkLst>
            <pc:docMk/>
            <pc:sldMk cId="2651813022" sldId="281"/>
            <ac:spMk id="9" creationId="{C35E4537-01F5-4CD3-9DB9-3851079BE3E8}"/>
          </ac:spMkLst>
        </pc:spChg>
        <pc:spChg chg="mod topLvl">
          <ac:chgData name="Hisaho Nakata" userId="37af9012-9606-4e8a-af27-41539c25ca15" providerId="ADAL" clId="{51E95610-D451-46E2-9226-B8697B14F519}" dt="2020-03-18T03:39:38.181" v="636" actId="1037"/>
          <ac:spMkLst>
            <pc:docMk/>
            <pc:sldMk cId="2651813022" sldId="281"/>
            <ac:spMk id="10" creationId="{8B1AE866-8FBE-403C-B6CC-17FF12691E02}"/>
          </ac:spMkLst>
        </pc:spChg>
        <pc:spChg chg="mod topLvl">
          <ac:chgData name="Hisaho Nakata" userId="37af9012-9606-4e8a-af27-41539c25ca15" providerId="ADAL" clId="{51E95610-D451-46E2-9226-B8697B14F519}" dt="2020-03-18T03:40:15.882" v="642" actId="20577"/>
          <ac:spMkLst>
            <pc:docMk/>
            <pc:sldMk cId="2651813022" sldId="281"/>
            <ac:spMk id="11" creationId="{38C4DC2B-BE82-475C-8717-7073102FBEBD}"/>
          </ac:spMkLst>
        </pc:spChg>
        <pc:spChg chg="mod topLvl">
          <ac:chgData name="Hisaho Nakata" userId="37af9012-9606-4e8a-af27-41539c25ca15" providerId="ADAL" clId="{51E95610-D451-46E2-9226-B8697B14F519}" dt="2020-03-18T03:40:11.413" v="640" actId="14100"/>
          <ac:spMkLst>
            <pc:docMk/>
            <pc:sldMk cId="2651813022" sldId="281"/>
            <ac:spMk id="12" creationId="{14997C1E-453E-4701-A1D8-328BB8DC4DDC}"/>
          </ac:spMkLst>
        </pc:spChg>
        <pc:grpChg chg="add del mod">
          <ac:chgData name="Hisaho Nakata" userId="37af9012-9606-4e8a-af27-41539c25ca15" providerId="ADAL" clId="{51E95610-D451-46E2-9226-B8697B14F519}" dt="2020-03-18T03:38:28.430" v="587" actId="165"/>
          <ac:grpSpMkLst>
            <pc:docMk/>
            <pc:sldMk cId="2651813022" sldId="281"/>
            <ac:grpSpMk id="2" creationId="{761860E3-E67E-483E-96D4-9D48908E1967}"/>
          </ac:grpSpMkLst>
        </pc:grpChg>
        <pc:picChg chg="mod topLvl">
          <ac:chgData name="Hisaho Nakata" userId="37af9012-9606-4e8a-af27-41539c25ca15" providerId="ADAL" clId="{51E95610-D451-46E2-9226-B8697B14F519}" dt="2020-03-18T03:39:38.181" v="636" actId="1037"/>
          <ac:picMkLst>
            <pc:docMk/>
            <pc:sldMk cId="2651813022" sldId="281"/>
            <ac:picMk id="3" creationId="{B15C0EB6-BBBB-4B28-BF6B-B4E14FE2D251}"/>
          </ac:picMkLst>
        </pc:picChg>
        <pc:cxnChg chg="mod topLvl">
          <ac:chgData name="Hisaho Nakata" userId="37af9012-9606-4e8a-af27-41539c25ca15" providerId="ADAL" clId="{51E95610-D451-46E2-9226-B8697B14F519}" dt="2020-03-18T03:39:48.357" v="637" actId="1582"/>
          <ac:cxnSpMkLst>
            <pc:docMk/>
            <pc:sldMk cId="2651813022" sldId="281"/>
            <ac:cxnSpMk id="7" creationId="{4DB17493-DE92-440B-BCC0-E4CE3FEC358D}"/>
          </ac:cxnSpMkLst>
        </pc:cxnChg>
        <pc:cxnChg chg="mod topLvl">
          <ac:chgData name="Hisaho Nakata" userId="37af9012-9606-4e8a-af27-41539c25ca15" providerId="ADAL" clId="{51E95610-D451-46E2-9226-B8697B14F519}" dt="2020-03-18T03:39:48.357" v="637" actId="1582"/>
          <ac:cxnSpMkLst>
            <pc:docMk/>
            <pc:sldMk cId="2651813022" sldId="281"/>
            <ac:cxnSpMk id="13" creationId="{9CCF5A7A-3CEA-471E-99AD-A74FD49A2CCE}"/>
          </ac:cxnSpMkLst>
        </pc:cxnChg>
      </pc:sldChg>
      <pc:sldChg chg="addSp modSp add">
        <pc:chgData name="Hisaho Nakata" userId="37af9012-9606-4e8a-af27-41539c25ca15" providerId="ADAL" clId="{51E95610-D451-46E2-9226-B8697B14F519}" dt="2020-03-18T03:55:57.162" v="838" actId="20577"/>
        <pc:sldMkLst>
          <pc:docMk/>
          <pc:sldMk cId="656745428" sldId="282"/>
        </pc:sldMkLst>
        <pc:spChg chg="mod">
          <ac:chgData name="Hisaho Nakata" userId="37af9012-9606-4e8a-af27-41539c25ca15" providerId="ADAL" clId="{51E95610-D451-46E2-9226-B8697B14F519}" dt="2020-03-18T03:55:57.162" v="838" actId="20577"/>
          <ac:spMkLst>
            <pc:docMk/>
            <pc:sldMk cId="656745428" sldId="282"/>
            <ac:spMk id="7" creationId="{C00897AB-9ABC-481C-A8EF-41119EDAF27F}"/>
          </ac:spMkLst>
        </pc:spChg>
        <pc:grpChg chg="add mod">
          <ac:chgData name="Hisaho Nakata" userId="37af9012-9606-4e8a-af27-41539c25ca15" providerId="ADAL" clId="{51E95610-D451-46E2-9226-B8697B14F519}" dt="2020-03-18T03:46:21.540" v="690" actId="1036"/>
          <ac:grpSpMkLst>
            <pc:docMk/>
            <pc:sldMk cId="656745428" sldId="282"/>
            <ac:grpSpMk id="2" creationId="{9D53100C-8857-4EC9-A918-3F6413F65A8C}"/>
          </ac:grpSpMkLst>
        </pc:grpChg>
      </pc:sldChg>
      <pc:sldChg chg="addSp modSp add ord">
        <pc:chgData name="Hisaho Nakata" userId="37af9012-9606-4e8a-af27-41539c25ca15" providerId="ADAL" clId="{51E95610-D451-46E2-9226-B8697B14F519}" dt="2020-03-18T03:56:06.330" v="840" actId="20577"/>
        <pc:sldMkLst>
          <pc:docMk/>
          <pc:sldMk cId="852304103" sldId="283"/>
        </pc:sldMkLst>
        <pc:spChg chg="mod">
          <ac:chgData name="Hisaho Nakata" userId="37af9012-9606-4e8a-af27-41539c25ca15" providerId="ADAL" clId="{51E95610-D451-46E2-9226-B8697B14F519}" dt="2020-03-18T03:56:02.925" v="839" actId="20577"/>
          <ac:spMkLst>
            <pc:docMk/>
            <pc:sldMk cId="852304103" sldId="283"/>
            <ac:spMk id="7" creationId="{488BD5C2-AC6C-4E0D-A940-D03D1463C524}"/>
          </ac:spMkLst>
        </pc:spChg>
        <pc:spChg chg="mod">
          <ac:chgData name="Hisaho Nakata" userId="37af9012-9606-4e8a-af27-41539c25ca15" providerId="ADAL" clId="{51E95610-D451-46E2-9226-B8697B14F519}" dt="2020-03-18T03:56:06.330" v="840" actId="20577"/>
          <ac:spMkLst>
            <pc:docMk/>
            <pc:sldMk cId="852304103" sldId="283"/>
            <ac:spMk id="12" creationId="{4F6ACB2D-9034-4283-9FF3-3BC7447F5389}"/>
          </ac:spMkLst>
        </pc:spChg>
        <pc:grpChg chg="add mod">
          <ac:chgData name="Hisaho Nakata" userId="37af9012-9606-4e8a-af27-41539c25ca15" providerId="ADAL" clId="{51E95610-D451-46E2-9226-B8697B14F519}" dt="2020-03-18T03:46:32.173" v="748" actId="1035"/>
          <ac:grpSpMkLst>
            <pc:docMk/>
            <pc:sldMk cId="852304103" sldId="283"/>
            <ac:grpSpMk id="2" creationId="{E3C8EED1-96E5-4D59-B5F1-CC24E834B6DD}"/>
          </ac:grpSpMkLst>
        </pc:grpChg>
      </pc:sldChg>
      <pc:sldChg chg="addSp modSp add">
        <pc:chgData name="Hisaho Nakata" userId="37af9012-9606-4e8a-af27-41539c25ca15" providerId="ADAL" clId="{51E95610-D451-46E2-9226-B8697B14F519}" dt="2020-03-18T03:56:12.318" v="841" actId="20577"/>
        <pc:sldMkLst>
          <pc:docMk/>
          <pc:sldMk cId="1482833555" sldId="284"/>
        </pc:sldMkLst>
        <pc:spChg chg="mod">
          <ac:chgData name="Hisaho Nakata" userId="37af9012-9606-4e8a-af27-41539c25ca15" providerId="ADAL" clId="{51E95610-D451-46E2-9226-B8697B14F519}" dt="2020-03-18T03:56:12.318" v="841" actId="20577"/>
          <ac:spMkLst>
            <pc:docMk/>
            <pc:sldMk cId="1482833555" sldId="284"/>
            <ac:spMk id="8" creationId="{054D0D56-DDBB-4990-BE6D-16D2223D9D13}"/>
          </ac:spMkLst>
        </pc:spChg>
        <pc:grpChg chg="add mod">
          <ac:chgData name="Hisaho Nakata" userId="37af9012-9606-4e8a-af27-41539c25ca15" providerId="ADAL" clId="{51E95610-D451-46E2-9226-B8697B14F519}" dt="2020-03-18T03:46:40.677" v="776" actId="1035"/>
          <ac:grpSpMkLst>
            <pc:docMk/>
            <pc:sldMk cId="1482833555" sldId="284"/>
            <ac:grpSpMk id="2" creationId="{A65A0909-071D-418A-8483-64573843CD2A}"/>
          </ac:grpSpMkLst>
        </pc:grpChg>
      </pc:sldChg>
      <pc:sldChg chg="addSp delSp modSp add">
        <pc:chgData name="Hisaho Nakata" userId="37af9012-9606-4e8a-af27-41539c25ca15" providerId="ADAL" clId="{51E95610-D451-46E2-9226-B8697B14F519}" dt="2020-03-18T09:34:13.653" v="1269" actId="1035"/>
        <pc:sldMkLst>
          <pc:docMk/>
          <pc:sldMk cId="1735588531" sldId="285"/>
        </pc:sldMkLst>
        <pc:spChg chg="add mod topLvl">
          <ac:chgData name="Hisaho Nakata" userId="37af9012-9606-4e8a-af27-41539c25ca15" providerId="ADAL" clId="{51E95610-D451-46E2-9226-B8697B14F519}" dt="2020-03-18T09:34:13.653" v="1269" actId="1035"/>
          <ac:spMkLst>
            <pc:docMk/>
            <pc:sldMk cId="1735588531" sldId="285"/>
            <ac:spMk id="3" creationId="{D823EF22-97E5-49EC-B154-2AA38E4F13C5}"/>
          </ac:spMkLst>
        </pc:spChg>
        <pc:spChg chg="add mod topLvl">
          <ac:chgData name="Hisaho Nakata" userId="37af9012-9606-4e8a-af27-41539c25ca15" providerId="ADAL" clId="{51E95610-D451-46E2-9226-B8697B14F519}" dt="2020-03-18T09:34:13.653" v="1269" actId="1035"/>
          <ac:spMkLst>
            <pc:docMk/>
            <pc:sldMk cId="1735588531" sldId="285"/>
            <ac:spMk id="4" creationId="{0EF378B5-77B9-4D88-A717-CDFE1EC83E2C}"/>
          </ac:spMkLst>
        </pc:spChg>
        <pc:spChg chg="add mod topLvl">
          <ac:chgData name="Hisaho Nakata" userId="37af9012-9606-4e8a-af27-41539c25ca15" providerId="ADAL" clId="{51E95610-D451-46E2-9226-B8697B14F519}" dt="2020-03-18T09:34:13.653" v="1269" actId="1035"/>
          <ac:spMkLst>
            <pc:docMk/>
            <pc:sldMk cId="1735588531" sldId="285"/>
            <ac:spMk id="5" creationId="{4E6B28F3-5D2F-4295-9D78-28AE1791CF33}"/>
          </ac:spMkLst>
        </pc:spChg>
        <pc:spChg chg="add mod topLvl">
          <ac:chgData name="Hisaho Nakata" userId="37af9012-9606-4e8a-af27-41539c25ca15" providerId="ADAL" clId="{51E95610-D451-46E2-9226-B8697B14F519}" dt="2020-03-18T09:34:13.653" v="1269" actId="1035"/>
          <ac:spMkLst>
            <pc:docMk/>
            <pc:sldMk cId="1735588531" sldId="285"/>
            <ac:spMk id="7" creationId="{C8A74489-EE42-4EFB-9188-CA3E1A9C8D59}"/>
          </ac:spMkLst>
        </pc:spChg>
        <pc:spChg chg="add mod topLvl">
          <ac:chgData name="Hisaho Nakata" userId="37af9012-9606-4e8a-af27-41539c25ca15" providerId="ADAL" clId="{51E95610-D451-46E2-9226-B8697B14F519}" dt="2020-03-18T09:34:13.653" v="1269" actId="1035"/>
          <ac:spMkLst>
            <pc:docMk/>
            <pc:sldMk cId="1735588531" sldId="285"/>
            <ac:spMk id="8" creationId="{EF8718B3-3C44-4512-9B7F-2467C5BF4F09}"/>
          </ac:spMkLst>
        </pc:spChg>
        <pc:spChg chg="add mod topLvl">
          <ac:chgData name="Hisaho Nakata" userId="37af9012-9606-4e8a-af27-41539c25ca15" providerId="ADAL" clId="{51E95610-D451-46E2-9226-B8697B14F519}" dt="2020-03-18T09:34:13.653" v="1269" actId="1035"/>
          <ac:spMkLst>
            <pc:docMk/>
            <pc:sldMk cId="1735588531" sldId="285"/>
            <ac:spMk id="9" creationId="{5912837A-7642-4B5C-8AA4-293150F6C053}"/>
          </ac:spMkLst>
        </pc:spChg>
        <pc:spChg chg="add mod topLvl">
          <ac:chgData name="Hisaho Nakata" userId="37af9012-9606-4e8a-af27-41539c25ca15" providerId="ADAL" clId="{51E95610-D451-46E2-9226-B8697B14F519}" dt="2020-03-18T09:34:13.653" v="1269" actId="1035"/>
          <ac:spMkLst>
            <pc:docMk/>
            <pc:sldMk cId="1735588531" sldId="285"/>
            <ac:spMk id="11" creationId="{7D3481B0-7129-433B-B7A1-B52838927B84}"/>
          </ac:spMkLst>
        </pc:spChg>
        <pc:spChg chg="add mod topLvl">
          <ac:chgData name="Hisaho Nakata" userId="37af9012-9606-4e8a-af27-41539c25ca15" providerId="ADAL" clId="{51E95610-D451-46E2-9226-B8697B14F519}" dt="2020-03-18T09:34:13.653" v="1269" actId="1035"/>
          <ac:spMkLst>
            <pc:docMk/>
            <pc:sldMk cId="1735588531" sldId="285"/>
            <ac:spMk id="12" creationId="{73E223FE-9467-4E58-801F-86B4975B4353}"/>
          </ac:spMkLst>
        </pc:spChg>
        <pc:spChg chg="add mod topLvl">
          <ac:chgData name="Hisaho Nakata" userId="37af9012-9606-4e8a-af27-41539c25ca15" providerId="ADAL" clId="{51E95610-D451-46E2-9226-B8697B14F519}" dt="2020-03-18T09:34:13.653" v="1269" actId="1035"/>
          <ac:spMkLst>
            <pc:docMk/>
            <pc:sldMk cId="1735588531" sldId="285"/>
            <ac:spMk id="13" creationId="{DA246E95-1413-40ED-BB05-1248CDFF8E64}"/>
          </ac:spMkLst>
        </pc:spChg>
        <pc:spChg chg="add mod topLvl">
          <ac:chgData name="Hisaho Nakata" userId="37af9012-9606-4e8a-af27-41539c25ca15" providerId="ADAL" clId="{51E95610-D451-46E2-9226-B8697B14F519}" dt="2020-03-18T09:34:13.653" v="1269" actId="1035"/>
          <ac:spMkLst>
            <pc:docMk/>
            <pc:sldMk cId="1735588531" sldId="285"/>
            <ac:spMk id="15" creationId="{C518F33C-3EF7-46E8-8295-A109399961F9}"/>
          </ac:spMkLst>
        </pc:spChg>
        <pc:grpChg chg="add del mod">
          <ac:chgData name="Hisaho Nakata" userId="37af9012-9606-4e8a-af27-41539c25ca15" providerId="ADAL" clId="{51E95610-D451-46E2-9226-B8697B14F519}" dt="2020-03-18T09:25:40.807" v="864" actId="165"/>
          <ac:grpSpMkLst>
            <pc:docMk/>
            <pc:sldMk cId="1735588531" sldId="285"/>
            <ac:grpSpMk id="16" creationId="{B0EF0FFA-90F3-4D42-9454-FEDCD574C886}"/>
          </ac:grpSpMkLst>
        </pc:grpChg>
        <pc:grpChg chg="add del mod">
          <ac:chgData name="Hisaho Nakata" userId="37af9012-9606-4e8a-af27-41539c25ca15" providerId="ADAL" clId="{51E95610-D451-46E2-9226-B8697B14F519}" dt="2020-03-18T09:26:25.484" v="873" actId="165"/>
          <ac:grpSpMkLst>
            <pc:docMk/>
            <pc:sldMk cId="1735588531" sldId="285"/>
            <ac:grpSpMk id="17" creationId="{67929509-829C-4188-8C90-2FEB850F518C}"/>
          </ac:grpSpMkLst>
        </pc:grpChg>
        <pc:grpChg chg="add del mod">
          <ac:chgData name="Hisaho Nakata" userId="37af9012-9606-4e8a-af27-41539c25ca15" providerId="ADAL" clId="{51E95610-D451-46E2-9226-B8697B14F519}" dt="2020-03-18T09:26:53.032" v="916" actId="165"/>
          <ac:grpSpMkLst>
            <pc:docMk/>
            <pc:sldMk cId="1735588531" sldId="285"/>
            <ac:grpSpMk id="18" creationId="{F481B3B2-D6EE-400E-9009-79E019015D21}"/>
          </ac:grpSpMkLst>
        </pc:grpChg>
        <pc:picChg chg="add mod topLvl">
          <ac:chgData name="Hisaho Nakata" userId="37af9012-9606-4e8a-af27-41539c25ca15" providerId="ADAL" clId="{51E95610-D451-46E2-9226-B8697B14F519}" dt="2020-03-18T09:34:13.653" v="1269" actId="1035"/>
          <ac:picMkLst>
            <pc:docMk/>
            <pc:sldMk cId="1735588531" sldId="285"/>
            <ac:picMk id="2" creationId="{B6912A42-F244-4EE5-971A-66F5E9AB5B53}"/>
          </ac:picMkLst>
        </pc:picChg>
        <pc:cxnChg chg="add mod topLvl">
          <ac:chgData name="Hisaho Nakata" userId="37af9012-9606-4e8a-af27-41539c25ca15" providerId="ADAL" clId="{51E95610-D451-46E2-9226-B8697B14F519}" dt="2020-03-18T09:34:13.653" v="1269" actId="1035"/>
          <ac:cxnSpMkLst>
            <pc:docMk/>
            <pc:sldMk cId="1735588531" sldId="285"/>
            <ac:cxnSpMk id="6" creationId="{CA839A9E-4EFC-49D0-8328-47B41E1A2221}"/>
          </ac:cxnSpMkLst>
        </pc:cxnChg>
        <pc:cxnChg chg="add mod topLvl">
          <ac:chgData name="Hisaho Nakata" userId="37af9012-9606-4e8a-af27-41539c25ca15" providerId="ADAL" clId="{51E95610-D451-46E2-9226-B8697B14F519}" dt="2020-03-18T09:34:13.653" v="1269" actId="1035"/>
          <ac:cxnSpMkLst>
            <pc:docMk/>
            <pc:sldMk cId="1735588531" sldId="285"/>
            <ac:cxnSpMk id="10" creationId="{B98ACD06-7B90-4E5B-9196-D6D3AF8F430B}"/>
          </ac:cxnSpMkLst>
        </pc:cxnChg>
        <pc:cxnChg chg="add mod topLvl">
          <ac:chgData name="Hisaho Nakata" userId="37af9012-9606-4e8a-af27-41539c25ca15" providerId="ADAL" clId="{51E95610-D451-46E2-9226-B8697B14F519}" dt="2020-03-18T09:34:13.653" v="1269" actId="1035"/>
          <ac:cxnSpMkLst>
            <pc:docMk/>
            <pc:sldMk cId="1735588531" sldId="285"/>
            <ac:cxnSpMk id="14" creationId="{292177C5-9BC0-4D41-900A-58ABC8F10378}"/>
          </ac:cxnSpMkLst>
        </pc:cxnChg>
      </pc:sldChg>
      <pc:sldChg chg="addSp delSp modSp add">
        <pc:chgData name="Hisaho Nakata" userId="37af9012-9606-4e8a-af27-41539c25ca15" providerId="ADAL" clId="{51E95610-D451-46E2-9226-B8697B14F519}" dt="2020-03-18T09:35:45.643" v="1314" actId="20577"/>
        <pc:sldMkLst>
          <pc:docMk/>
          <pc:sldMk cId="3297245911" sldId="286"/>
        </pc:sldMkLst>
        <pc:spChg chg="add del mod">
          <ac:chgData name="Hisaho Nakata" userId="37af9012-9606-4e8a-af27-41539c25ca15" providerId="ADAL" clId="{51E95610-D451-46E2-9226-B8697B14F519}" dt="2020-03-18T09:23:55.177" v="851" actId="478"/>
          <ac:spMkLst>
            <pc:docMk/>
            <pc:sldMk cId="3297245911" sldId="286"/>
            <ac:spMk id="2" creationId="{B6085C16-5C7D-4256-9230-665AFA5EF301}"/>
          </ac:spMkLst>
        </pc:spChg>
        <pc:spChg chg="add mod topLvl">
          <ac:chgData name="Hisaho Nakata" userId="37af9012-9606-4e8a-af27-41539c25ca15" providerId="ADAL" clId="{51E95610-D451-46E2-9226-B8697B14F519}" dt="2020-03-18T09:33:30.253" v="1255" actId="1035"/>
          <ac:spMkLst>
            <pc:docMk/>
            <pc:sldMk cId="3297245911" sldId="286"/>
            <ac:spMk id="4" creationId="{31CDACD7-E2F2-47F8-B19E-1C502DFC21E6}"/>
          </ac:spMkLst>
        </pc:spChg>
        <pc:spChg chg="add mod topLvl">
          <ac:chgData name="Hisaho Nakata" userId="37af9012-9606-4e8a-af27-41539c25ca15" providerId="ADAL" clId="{51E95610-D451-46E2-9226-B8697B14F519}" dt="2020-03-18T09:33:59.856" v="1259" actId="255"/>
          <ac:spMkLst>
            <pc:docMk/>
            <pc:sldMk cId="3297245911" sldId="286"/>
            <ac:spMk id="5" creationId="{01BA5ED5-51C9-483D-8411-D08D0DED9BFA}"/>
          </ac:spMkLst>
        </pc:spChg>
        <pc:spChg chg="add mod topLvl">
          <ac:chgData name="Hisaho Nakata" userId="37af9012-9606-4e8a-af27-41539c25ca15" providerId="ADAL" clId="{51E95610-D451-46E2-9226-B8697B14F519}" dt="2020-03-18T09:35:45.643" v="1314" actId="20577"/>
          <ac:spMkLst>
            <pc:docMk/>
            <pc:sldMk cId="3297245911" sldId="286"/>
            <ac:spMk id="6" creationId="{85E0F891-A5D2-475A-B43B-A8F04A0769C5}"/>
          </ac:spMkLst>
        </pc:spChg>
        <pc:spChg chg="add mod topLvl">
          <ac:chgData name="Hisaho Nakata" userId="37af9012-9606-4e8a-af27-41539c25ca15" providerId="ADAL" clId="{51E95610-D451-46E2-9226-B8697B14F519}" dt="2020-03-18T09:33:30.253" v="1255" actId="1035"/>
          <ac:spMkLst>
            <pc:docMk/>
            <pc:sldMk cId="3297245911" sldId="286"/>
            <ac:spMk id="8" creationId="{C6D3AE9A-163B-4B03-B046-9C524D6957C6}"/>
          </ac:spMkLst>
        </pc:spChg>
        <pc:spChg chg="add del mod topLvl">
          <ac:chgData name="Hisaho Nakata" userId="37af9012-9606-4e8a-af27-41539c25ca15" providerId="ADAL" clId="{51E95610-D451-46E2-9226-B8697B14F519}" dt="2020-03-18T09:31:34.879" v="1083" actId="478"/>
          <ac:spMkLst>
            <pc:docMk/>
            <pc:sldMk cId="3297245911" sldId="286"/>
            <ac:spMk id="9" creationId="{52FB7682-83C1-45F8-B766-B415E3CEEAA5}"/>
          </ac:spMkLst>
        </pc:spChg>
        <pc:spChg chg="add mod topLvl">
          <ac:chgData name="Hisaho Nakata" userId="37af9012-9606-4e8a-af27-41539c25ca15" providerId="ADAL" clId="{51E95610-D451-46E2-9226-B8697B14F519}" dt="2020-03-18T09:33:30.253" v="1255" actId="1035"/>
          <ac:spMkLst>
            <pc:docMk/>
            <pc:sldMk cId="3297245911" sldId="286"/>
            <ac:spMk id="10" creationId="{B73BF215-32B6-4F92-9B49-72F28CFA22EF}"/>
          </ac:spMkLst>
        </pc:spChg>
        <pc:spChg chg="add mod topLvl">
          <ac:chgData name="Hisaho Nakata" userId="37af9012-9606-4e8a-af27-41539c25ca15" providerId="ADAL" clId="{51E95610-D451-46E2-9226-B8697B14F519}" dt="2020-03-18T09:33:45.106" v="1257" actId="1076"/>
          <ac:spMkLst>
            <pc:docMk/>
            <pc:sldMk cId="3297245911" sldId="286"/>
            <ac:spMk id="11" creationId="{A3A7A443-9CE4-4DF5-82C1-EE13B2731D7C}"/>
          </ac:spMkLst>
        </pc:spChg>
        <pc:spChg chg="add mod ord">
          <ac:chgData name="Hisaho Nakata" userId="37af9012-9606-4e8a-af27-41539c25ca15" providerId="ADAL" clId="{51E95610-D451-46E2-9226-B8697B14F519}" dt="2020-03-18T09:33:30.253" v="1255" actId="1035"/>
          <ac:spMkLst>
            <pc:docMk/>
            <pc:sldMk cId="3297245911" sldId="286"/>
            <ac:spMk id="17" creationId="{35CBCA49-645B-4DED-A1F5-B855A7E072EA}"/>
          </ac:spMkLst>
        </pc:spChg>
        <pc:spChg chg="add mod ord">
          <ac:chgData name="Hisaho Nakata" userId="37af9012-9606-4e8a-af27-41539c25ca15" providerId="ADAL" clId="{51E95610-D451-46E2-9226-B8697B14F519}" dt="2020-03-18T09:33:30.253" v="1255" actId="1035"/>
          <ac:spMkLst>
            <pc:docMk/>
            <pc:sldMk cId="3297245911" sldId="286"/>
            <ac:spMk id="19" creationId="{EE6D6197-D828-44F2-8D91-9DF6CB1DBDF2}"/>
          </ac:spMkLst>
        </pc:spChg>
        <pc:grpChg chg="add del mod">
          <ac:chgData name="Hisaho Nakata" userId="37af9012-9606-4e8a-af27-41539c25ca15" providerId="ADAL" clId="{51E95610-D451-46E2-9226-B8697B14F519}" dt="2020-03-18T09:29:19.198" v="943" actId="165"/>
          <ac:grpSpMkLst>
            <pc:docMk/>
            <pc:sldMk cId="3297245911" sldId="286"/>
            <ac:grpSpMk id="13" creationId="{364E20C8-77B0-4A58-96A7-B2E6949947DB}"/>
          </ac:grpSpMkLst>
        </pc:grpChg>
        <pc:picChg chg="add mod ord topLvl">
          <ac:chgData name="Hisaho Nakata" userId="37af9012-9606-4e8a-af27-41539c25ca15" providerId="ADAL" clId="{51E95610-D451-46E2-9226-B8697B14F519}" dt="2020-03-18T09:33:30.253" v="1255" actId="1035"/>
          <ac:picMkLst>
            <pc:docMk/>
            <pc:sldMk cId="3297245911" sldId="286"/>
            <ac:picMk id="3" creationId="{33A356CA-6D34-4CF1-9680-BAB62E8865DD}"/>
          </ac:picMkLst>
        </pc:picChg>
        <pc:picChg chg="add del ord">
          <ac:chgData name="Hisaho Nakata" userId="37af9012-9606-4e8a-af27-41539c25ca15" providerId="ADAL" clId="{51E95610-D451-46E2-9226-B8697B14F519}" dt="2020-03-18T09:30:09.152" v="999" actId="478"/>
          <ac:picMkLst>
            <pc:docMk/>
            <pc:sldMk cId="3297245911" sldId="286"/>
            <ac:picMk id="14" creationId="{6D5AEB12-B0A8-4173-AC04-4D8A9C35649A}"/>
          </ac:picMkLst>
        </pc:picChg>
        <pc:cxnChg chg="add mod topLvl">
          <ac:chgData name="Hisaho Nakata" userId="37af9012-9606-4e8a-af27-41539c25ca15" providerId="ADAL" clId="{51E95610-D451-46E2-9226-B8697B14F519}" dt="2020-03-18T09:33:30.253" v="1255" actId="1035"/>
          <ac:cxnSpMkLst>
            <pc:docMk/>
            <pc:sldMk cId="3297245911" sldId="286"/>
            <ac:cxnSpMk id="7" creationId="{E042C455-BDBA-4EDC-8EF7-295BEDE86422}"/>
          </ac:cxnSpMkLst>
        </pc:cxnChg>
        <pc:cxnChg chg="add mod topLvl">
          <ac:chgData name="Hisaho Nakata" userId="37af9012-9606-4e8a-af27-41539c25ca15" providerId="ADAL" clId="{51E95610-D451-46E2-9226-B8697B14F519}" dt="2020-03-18T09:33:30.253" v="1255" actId="1035"/>
          <ac:cxnSpMkLst>
            <pc:docMk/>
            <pc:sldMk cId="3297245911" sldId="286"/>
            <ac:cxnSpMk id="12" creationId="{36A26CCC-CEFC-489A-B66C-9DC14FF4DF4D}"/>
          </ac:cxnSpMkLst>
        </pc:cxnChg>
      </pc:sldChg>
      <pc:sldChg chg="addSp delSp modSp add">
        <pc:chgData name="Hisaho Nakata" userId="37af9012-9606-4e8a-af27-41539c25ca15" providerId="ADAL" clId="{51E95610-D451-46E2-9226-B8697B14F519}" dt="2020-03-18T09:37:35.665" v="1336" actId="478"/>
        <pc:sldMkLst>
          <pc:docMk/>
          <pc:sldMk cId="1847240518" sldId="287"/>
        </pc:sldMkLst>
        <pc:spChg chg="add del mod topLvl">
          <ac:chgData name="Hisaho Nakata" userId="37af9012-9606-4e8a-af27-41539c25ca15" providerId="ADAL" clId="{51E95610-D451-46E2-9226-B8697B14F519}" dt="2020-03-18T09:34:52.822" v="1278" actId="478"/>
          <ac:spMkLst>
            <pc:docMk/>
            <pc:sldMk cId="1847240518" sldId="287"/>
            <ac:spMk id="3" creationId="{9D3431F2-2D5C-41A0-8C99-19AD6CE6E463}"/>
          </ac:spMkLst>
        </pc:spChg>
        <pc:spChg chg="add del mod topLvl">
          <ac:chgData name="Hisaho Nakata" userId="37af9012-9606-4e8a-af27-41539c25ca15" providerId="ADAL" clId="{51E95610-D451-46E2-9226-B8697B14F519}" dt="2020-03-18T09:34:52.822" v="1278" actId="478"/>
          <ac:spMkLst>
            <pc:docMk/>
            <pc:sldMk cId="1847240518" sldId="287"/>
            <ac:spMk id="4" creationId="{E41ED9CC-48A8-43B3-834D-07FAFCA497DB}"/>
          </ac:spMkLst>
        </pc:spChg>
        <pc:spChg chg="add del mod topLvl">
          <ac:chgData name="Hisaho Nakata" userId="37af9012-9606-4e8a-af27-41539c25ca15" providerId="ADAL" clId="{51E95610-D451-46E2-9226-B8697B14F519}" dt="2020-03-18T09:34:52.822" v="1278" actId="478"/>
          <ac:spMkLst>
            <pc:docMk/>
            <pc:sldMk cId="1847240518" sldId="287"/>
            <ac:spMk id="5" creationId="{CD138CB0-CEBE-4068-8297-D81C8C2992C2}"/>
          </ac:spMkLst>
        </pc:spChg>
        <pc:spChg chg="add del mod topLvl">
          <ac:chgData name="Hisaho Nakata" userId="37af9012-9606-4e8a-af27-41539c25ca15" providerId="ADAL" clId="{51E95610-D451-46E2-9226-B8697B14F519}" dt="2020-03-18T09:34:52.822" v="1278" actId="478"/>
          <ac:spMkLst>
            <pc:docMk/>
            <pc:sldMk cId="1847240518" sldId="287"/>
            <ac:spMk id="7" creationId="{288A372A-38E0-4F46-897E-5600D0858C4C}"/>
          </ac:spMkLst>
        </pc:spChg>
        <pc:spChg chg="add mod">
          <ac:chgData name="Hisaho Nakata" userId="37af9012-9606-4e8a-af27-41539c25ca15" providerId="ADAL" clId="{51E95610-D451-46E2-9226-B8697B14F519}" dt="2020-03-18T09:36:20.516" v="1328" actId="1035"/>
          <ac:spMkLst>
            <pc:docMk/>
            <pc:sldMk cId="1847240518" sldId="287"/>
            <ac:spMk id="10" creationId="{4D58FCB0-429C-4278-B45B-666E5F3A9EF4}"/>
          </ac:spMkLst>
        </pc:spChg>
        <pc:spChg chg="add del">
          <ac:chgData name="Hisaho Nakata" userId="37af9012-9606-4e8a-af27-41539c25ca15" providerId="ADAL" clId="{51E95610-D451-46E2-9226-B8697B14F519}" dt="2020-03-18T09:37:35.665" v="1336" actId="478"/>
          <ac:spMkLst>
            <pc:docMk/>
            <pc:sldMk cId="1847240518" sldId="287"/>
            <ac:spMk id="11" creationId="{444CA596-C587-4E18-A040-5F0DD32E99A8}"/>
          </ac:spMkLst>
        </pc:spChg>
        <pc:spChg chg="add mod">
          <ac:chgData name="Hisaho Nakata" userId="37af9012-9606-4e8a-af27-41539c25ca15" providerId="ADAL" clId="{51E95610-D451-46E2-9226-B8697B14F519}" dt="2020-03-18T09:36:20.516" v="1328" actId="1035"/>
          <ac:spMkLst>
            <pc:docMk/>
            <pc:sldMk cId="1847240518" sldId="287"/>
            <ac:spMk id="12" creationId="{1783A588-EB3A-4C42-96F1-875EC5A3A865}"/>
          </ac:spMkLst>
        </pc:spChg>
        <pc:spChg chg="add mod">
          <ac:chgData name="Hisaho Nakata" userId="37af9012-9606-4e8a-af27-41539c25ca15" providerId="ADAL" clId="{51E95610-D451-46E2-9226-B8697B14F519}" dt="2020-03-18T09:36:20.516" v="1328" actId="1035"/>
          <ac:spMkLst>
            <pc:docMk/>
            <pc:sldMk cId="1847240518" sldId="287"/>
            <ac:spMk id="13" creationId="{03F89BF6-4BDC-4266-BBDA-12F2E874A36D}"/>
          </ac:spMkLst>
        </pc:spChg>
        <pc:spChg chg="add mod">
          <ac:chgData name="Hisaho Nakata" userId="37af9012-9606-4e8a-af27-41539c25ca15" providerId="ADAL" clId="{51E95610-D451-46E2-9226-B8697B14F519}" dt="2020-03-18T09:36:13.545" v="1323" actId="1037"/>
          <ac:spMkLst>
            <pc:docMk/>
            <pc:sldMk cId="1847240518" sldId="287"/>
            <ac:spMk id="15" creationId="{2D12D031-EE49-4A9F-A817-0E65344995A4}"/>
          </ac:spMkLst>
        </pc:spChg>
        <pc:grpChg chg="add del mod">
          <ac:chgData name="Hisaho Nakata" userId="37af9012-9606-4e8a-af27-41539c25ca15" providerId="ADAL" clId="{51E95610-D451-46E2-9226-B8697B14F519}" dt="2020-03-18T09:34:32.219" v="1272" actId="165"/>
          <ac:grpSpMkLst>
            <pc:docMk/>
            <pc:sldMk cId="1847240518" sldId="287"/>
            <ac:grpSpMk id="8" creationId="{EC4B75CC-DFD0-426F-86A8-25168BA3D823}"/>
          </ac:grpSpMkLst>
        </pc:grpChg>
        <pc:picChg chg="add mod ord topLvl">
          <ac:chgData name="Hisaho Nakata" userId="37af9012-9606-4e8a-af27-41539c25ca15" providerId="ADAL" clId="{51E95610-D451-46E2-9226-B8697B14F519}" dt="2020-03-18T09:35:10.524" v="1284" actId="1076"/>
          <ac:picMkLst>
            <pc:docMk/>
            <pc:sldMk cId="1847240518" sldId="287"/>
            <ac:picMk id="2" creationId="{A3BB513A-BB65-4E69-8A99-30DDE296B7DF}"/>
          </ac:picMkLst>
        </pc:picChg>
        <pc:picChg chg="add del ord">
          <ac:chgData name="Hisaho Nakata" userId="37af9012-9606-4e8a-af27-41539c25ca15" providerId="ADAL" clId="{51E95610-D451-46E2-9226-B8697B14F519}" dt="2020-03-18T09:34:48.967" v="1277" actId="478"/>
          <ac:picMkLst>
            <pc:docMk/>
            <pc:sldMk cId="1847240518" sldId="287"/>
            <ac:picMk id="9" creationId="{34890864-C5F1-439D-907D-7B309D0652C8}"/>
          </ac:picMkLst>
        </pc:picChg>
        <pc:cxnChg chg="add del mod topLvl">
          <ac:chgData name="Hisaho Nakata" userId="37af9012-9606-4e8a-af27-41539c25ca15" providerId="ADAL" clId="{51E95610-D451-46E2-9226-B8697B14F519}" dt="2020-03-18T09:34:52.822" v="1278" actId="478"/>
          <ac:cxnSpMkLst>
            <pc:docMk/>
            <pc:sldMk cId="1847240518" sldId="287"/>
            <ac:cxnSpMk id="6" creationId="{39891F2B-9151-4D08-9614-B1B3F6F444AE}"/>
          </ac:cxnSpMkLst>
        </pc:cxnChg>
        <pc:cxnChg chg="add mod">
          <ac:chgData name="Hisaho Nakata" userId="37af9012-9606-4e8a-af27-41539c25ca15" providerId="ADAL" clId="{51E95610-D451-46E2-9226-B8697B14F519}" dt="2020-03-18T09:36:20.516" v="1328" actId="1035"/>
          <ac:cxnSpMkLst>
            <pc:docMk/>
            <pc:sldMk cId="1847240518" sldId="287"/>
            <ac:cxnSpMk id="14" creationId="{31E23DEA-77D6-4B5C-86F6-5122525C2083}"/>
          </ac:cxnSpMkLst>
        </pc:cxnChg>
      </pc:sldChg>
      <pc:sldChg chg="addSp delSp modSp add">
        <pc:chgData name="Hisaho Nakata" userId="37af9012-9606-4e8a-af27-41539c25ca15" providerId="ADAL" clId="{51E95610-D451-46E2-9226-B8697B14F519}" dt="2020-03-18T09:37:47.806" v="1339" actId="478"/>
        <pc:sldMkLst>
          <pc:docMk/>
          <pc:sldMk cId="2566213820" sldId="288"/>
        </pc:sldMkLst>
        <pc:spChg chg="add del">
          <ac:chgData name="Hisaho Nakata" userId="37af9012-9606-4e8a-af27-41539c25ca15" providerId="ADAL" clId="{51E95610-D451-46E2-9226-B8697B14F519}" dt="2020-03-18T09:37:47.806" v="1339" actId="478"/>
          <ac:spMkLst>
            <pc:docMk/>
            <pc:sldMk cId="2566213820" sldId="288"/>
            <ac:spMk id="3" creationId="{CAC73891-D18C-4C3E-A854-5660EC2517DC}"/>
          </ac:spMkLst>
        </pc:spChg>
        <pc:picChg chg="add mod">
          <ac:chgData name="Hisaho Nakata" userId="37af9012-9606-4e8a-af27-41539c25ca15" providerId="ADAL" clId="{51E95610-D451-46E2-9226-B8697B14F519}" dt="2020-03-18T09:37:45.466" v="1338" actId="14100"/>
          <ac:picMkLst>
            <pc:docMk/>
            <pc:sldMk cId="2566213820" sldId="288"/>
            <ac:picMk id="2" creationId="{51923828-94A9-47C2-968E-6E2441B05202}"/>
          </ac:picMkLst>
        </pc:picChg>
      </pc:sldChg>
      <pc:sldChg chg="addSp delSp modSp add">
        <pc:chgData name="Hisaho Nakata" userId="37af9012-9606-4e8a-af27-41539c25ca15" providerId="ADAL" clId="{51E95610-D451-46E2-9226-B8697B14F519}" dt="2020-03-18T09:48:32.460" v="1473" actId="1037"/>
        <pc:sldMkLst>
          <pc:docMk/>
          <pc:sldMk cId="2675023486" sldId="289"/>
        </pc:sldMkLst>
        <pc:spChg chg="add mod">
          <ac:chgData name="Hisaho Nakata" userId="37af9012-9606-4e8a-af27-41539c25ca15" providerId="ADAL" clId="{51E95610-D451-46E2-9226-B8697B14F519}" dt="2020-03-18T09:48:14.867" v="1462" actId="1036"/>
          <ac:spMkLst>
            <pc:docMk/>
            <pc:sldMk cId="2675023486" sldId="289"/>
            <ac:spMk id="4" creationId="{2515590F-BBE3-4133-B0D9-358E3EE1875D}"/>
          </ac:spMkLst>
        </pc:spChg>
        <pc:spChg chg="add mod">
          <ac:chgData name="Hisaho Nakata" userId="37af9012-9606-4e8a-af27-41539c25ca15" providerId="ADAL" clId="{51E95610-D451-46E2-9226-B8697B14F519}" dt="2020-03-18T09:48:14.867" v="1462" actId="1036"/>
          <ac:spMkLst>
            <pc:docMk/>
            <pc:sldMk cId="2675023486" sldId="289"/>
            <ac:spMk id="5" creationId="{27D0B7C1-950F-4AB7-A81B-2F9F7D5F8546}"/>
          </ac:spMkLst>
        </pc:spChg>
        <pc:spChg chg="add mod">
          <ac:chgData name="Hisaho Nakata" userId="37af9012-9606-4e8a-af27-41539c25ca15" providerId="ADAL" clId="{51E95610-D451-46E2-9226-B8697B14F519}" dt="2020-03-18T09:48:14.867" v="1462" actId="1036"/>
          <ac:spMkLst>
            <pc:docMk/>
            <pc:sldMk cId="2675023486" sldId="289"/>
            <ac:spMk id="6" creationId="{A812C106-23E7-40BC-81D2-1E37FC7BB424}"/>
          </ac:spMkLst>
        </pc:spChg>
        <pc:spChg chg="add mod">
          <ac:chgData name="Hisaho Nakata" userId="37af9012-9606-4e8a-af27-41539c25ca15" providerId="ADAL" clId="{51E95610-D451-46E2-9226-B8697B14F519}" dt="2020-03-18T09:48:32.460" v="1473" actId="1037"/>
          <ac:spMkLst>
            <pc:docMk/>
            <pc:sldMk cId="2675023486" sldId="289"/>
            <ac:spMk id="8" creationId="{6A9DEDC1-A781-4060-9924-DD95B15E076F}"/>
          </ac:spMkLst>
        </pc:spChg>
        <pc:picChg chg="add mod">
          <ac:chgData name="Hisaho Nakata" userId="37af9012-9606-4e8a-af27-41539c25ca15" providerId="ADAL" clId="{51E95610-D451-46E2-9226-B8697B14F519}" dt="2020-03-18T09:38:59.853" v="1345" actId="14100"/>
          <ac:picMkLst>
            <pc:docMk/>
            <pc:sldMk cId="2675023486" sldId="289"/>
            <ac:picMk id="2" creationId="{BBF6BAC4-E2BE-4CFF-AA87-CA43F002BEE4}"/>
          </ac:picMkLst>
        </pc:picChg>
        <pc:picChg chg="add del ord">
          <ac:chgData name="Hisaho Nakata" userId="37af9012-9606-4e8a-af27-41539c25ca15" providerId="ADAL" clId="{51E95610-D451-46E2-9226-B8697B14F519}" dt="2020-03-18T09:39:04.959" v="1346"/>
          <ac:picMkLst>
            <pc:docMk/>
            <pc:sldMk cId="2675023486" sldId="289"/>
            <ac:picMk id="3" creationId="{8CBF3619-7690-4C96-A162-32369E14057D}"/>
          </ac:picMkLst>
        </pc:picChg>
        <pc:cxnChg chg="add mod">
          <ac:chgData name="Hisaho Nakata" userId="37af9012-9606-4e8a-af27-41539c25ca15" providerId="ADAL" clId="{51E95610-D451-46E2-9226-B8697B14F519}" dt="2020-03-18T09:48:32.460" v="1473" actId="1037"/>
          <ac:cxnSpMkLst>
            <pc:docMk/>
            <pc:sldMk cId="2675023486" sldId="289"/>
            <ac:cxnSpMk id="7" creationId="{BE3F8186-8874-4DE6-AF38-26FC0C9C0409}"/>
          </ac:cxnSpMkLst>
        </pc:cxnChg>
        <pc:cxnChg chg="add del mod">
          <ac:chgData name="Hisaho Nakata" userId="37af9012-9606-4e8a-af27-41539c25ca15" providerId="ADAL" clId="{51E95610-D451-46E2-9226-B8697B14F519}" dt="2020-03-18T09:48:23.670" v="1463" actId="478"/>
          <ac:cxnSpMkLst>
            <pc:docMk/>
            <pc:sldMk cId="2675023486" sldId="289"/>
            <ac:cxnSpMk id="12" creationId="{C5B65A1A-84B7-462B-9A85-BAAA25DB4547}"/>
          </ac:cxnSpMkLst>
        </pc:cxnChg>
      </pc:sldChg>
      <pc:sldChg chg="addSp delSp modSp add">
        <pc:chgData name="Hisaho Nakata" userId="37af9012-9606-4e8a-af27-41539c25ca15" providerId="ADAL" clId="{51E95610-D451-46E2-9226-B8697B14F519}" dt="2020-03-18T09:51:02.830" v="1620" actId="1076"/>
        <pc:sldMkLst>
          <pc:docMk/>
          <pc:sldMk cId="3478199043" sldId="290"/>
        </pc:sldMkLst>
        <pc:spChg chg="add del">
          <ac:chgData name="Hisaho Nakata" userId="37af9012-9606-4e8a-af27-41539c25ca15" providerId="ADAL" clId="{51E95610-D451-46E2-9226-B8697B14F519}" dt="2020-03-18T09:40:40.079" v="1358" actId="478"/>
          <ac:spMkLst>
            <pc:docMk/>
            <pc:sldMk cId="3478199043" sldId="290"/>
            <ac:spMk id="4" creationId="{38285E73-17C3-459A-8089-E36435459647}"/>
          </ac:spMkLst>
        </pc:spChg>
        <pc:spChg chg="add mod">
          <ac:chgData name="Hisaho Nakata" userId="37af9012-9606-4e8a-af27-41539c25ca15" providerId="ADAL" clId="{51E95610-D451-46E2-9226-B8697B14F519}" dt="2020-03-18T09:50:18.641" v="1583" actId="1038"/>
          <ac:spMkLst>
            <pc:docMk/>
            <pc:sldMk cId="3478199043" sldId="290"/>
            <ac:spMk id="5" creationId="{E840CC56-3B79-45FA-97E6-09BFC9ABF7EA}"/>
          </ac:spMkLst>
        </pc:spChg>
        <pc:spChg chg="add del mod">
          <ac:chgData name="Hisaho Nakata" userId="37af9012-9606-4e8a-af27-41539c25ca15" providerId="ADAL" clId="{51E95610-D451-46E2-9226-B8697B14F519}" dt="2020-03-18T09:50:26.517" v="1585" actId="478"/>
          <ac:spMkLst>
            <pc:docMk/>
            <pc:sldMk cId="3478199043" sldId="290"/>
            <ac:spMk id="6" creationId="{6B82EFF5-F851-47AE-B982-3B6BA3C17BED}"/>
          </ac:spMkLst>
        </pc:spChg>
        <pc:spChg chg="add del mod">
          <ac:chgData name="Hisaho Nakata" userId="37af9012-9606-4e8a-af27-41539c25ca15" providerId="ADAL" clId="{51E95610-D451-46E2-9226-B8697B14F519}" dt="2020-03-18T09:50:40.622" v="1587" actId="478"/>
          <ac:spMkLst>
            <pc:docMk/>
            <pc:sldMk cId="3478199043" sldId="290"/>
            <ac:spMk id="7" creationId="{96411493-28C9-4E76-93FE-3CEBCAC167BE}"/>
          </ac:spMkLst>
        </pc:spChg>
        <pc:spChg chg="add mod">
          <ac:chgData name="Hisaho Nakata" userId="37af9012-9606-4e8a-af27-41539c25ca15" providerId="ADAL" clId="{51E95610-D451-46E2-9226-B8697B14F519}" dt="2020-03-18T09:49:04.237" v="1479" actId="14100"/>
          <ac:spMkLst>
            <pc:docMk/>
            <pc:sldMk cId="3478199043" sldId="290"/>
            <ac:spMk id="9" creationId="{2A27E0E5-76AD-45E0-A0E4-FAF8592FD7D5}"/>
          </ac:spMkLst>
        </pc:spChg>
        <pc:spChg chg="add del">
          <ac:chgData name="Hisaho Nakata" userId="37af9012-9606-4e8a-af27-41539c25ca15" providerId="ADAL" clId="{51E95610-D451-46E2-9226-B8697B14F519}" dt="2020-03-18T09:50:36.331" v="1586" actId="478"/>
          <ac:spMkLst>
            <pc:docMk/>
            <pc:sldMk cId="3478199043" sldId="290"/>
            <ac:spMk id="15" creationId="{4D60DEDF-D581-456D-8CAA-C52C4D05A707}"/>
          </ac:spMkLst>
        </pc:spChg>
        <pc:spChg chg="add del">
          <ac:chgData name="Hisaho Nakata" userId="37af9012-9606-4e8a-af27-41539c25ca15" providerId="ADAL" clId="{51E95610-D451-46E2-9226-B8697B14F519}" dt="2020-03-18T09:50:43.741" v="1588" actId="478"/>
          <ac:spMkLst>
            <pc:docMk/>
            <pc:sldMk cId="3478199043" sldId="290"/>
            <ac:spMk id="16" creationId="{4E185B3C-69F1-42C9-8587-24031F03BCCE}"/>
          </ac:spMkLst>
        </pc:spChg>
        <pc:spChg chg="add del mod">
          <ac:chgData name="Hisaho Nakata" userId="37af9012-9606-4e8a-af27-41539c25ca15" providerId="ADAL" clId="{51E95610-D451-46E2-9226-B8697B14F519}" dt="2020-03-18T09:51:02.830" v="1620" actId="1076"/>
          <ac:spMkLst>
            <pc:docMk/>
            <pc:sldMk cId="3478199043" sldId="290"/>
            <ac:spMk id="17" creationId="{8DDB174E-3931-4EA2-AB81-D8CC24190629}"/>
          </ac:spMkLst>
        </pc:spChg>
        <pc:picChg chg="add del">
          <ac:chgData name="Hisaho Nakata" userId="37af9012-9606-4e8a-af27-41539c25ca15" providerId="ADAL" clId="{51E95610-D451-46E2-9226-B8697B14F519}" dt="2020-03-18T09:40:53.177" v="1361" actId="478"/>
          <ac:picMkLst>
            <pc:docMk/>
            <pc:sldMk cId="3478199043" sldId="290"/>
            <ac:picMk id="2" creationId="{0955E76B-B77A-4942-976C-A51CB295048D}"/>
          </ac:picMkLst>
        </pc:picChg>
        <pc:picChg chg="add mod">
          <ac:chgData name="Hisaho Nakata" userId="37af9012-9606-4e8a-af27-41539c25ca15" providerId="ADAL" clId="{51E95610-D451-46E2-9226-B8697B14F519}" dt="2020-03-18T09:48:53.509" v="1477" actId="1076"/>
          <ac:picMkLst>
            <pc:docMk/>
            <pc:sldMk cId="3478199043" sldId="290"/>
            <ac:picMk id="3" creationId="{4E69A3CA-EEFC-49E3-A456-BD90B5141D56}"/>
          </ac:picMkLst>
        </pc:picChg>
        <pc:cxnChg chg="add mod">
          <ac:chgData name="Hisaho Nakata" userId="37af9012-9606-4e8a-af27-41539c25ca15" providerId="ADAL" clId="{51E95610-D451-46E2-9226-B8697B14F519}" dt="2020-03-18T09:50:26.517" v="1585" actId="478"/>
          <ac:cxnSpMkLst>
            <pc:docMk/>
            <pc:sldMk cId="3478199043" sldId="290"/>
            <ac:cxnSpMk id="8" creationId="{A13C8B4C-EB4C-4211-B2F4-6B5AC5508DCC}"/>
          </ac:cxnSpMkLst>
        </pc:cxnChg>
        <pc:cxnChg chg="add del mod">
          <ac:chgData name="Hisaho Nakata" userId="37af9012-9606-4e8a-af27-41539c25ca15" providerId="ADAL" clId="{51E95610-D451-46E2-9226-B8697B14F519}" dt="2020-03-18T09:49:53.542" v="1529" actId="478"/>
          <ac:cxnSpMkLst>
            <pc:docMk/>
            <pc:sldMk cId="3478199043" sldId="290"/>
            <ac:cxnSpMk id="14" creationId="{FBC94868-8FEA-482F-9453-0E050134C6DB}"/>
          </ac:cxnSpMkLst>
        </pc:cxnChg>
      </pc:sldChg>
      <pc:sldChg chg="addSp delSp modSp add ord">
        <pc:chgData name="Hisaho Nakata" userId="37af9012-9606-4e8a-af27-41539c25ca15" providerId="ADAL" clId="{51E95610-D451-46E2-9226-B8697B14F519}" dt="2020-03-18T09:59:00.916" v="1863" actId="1076"/>
        <pc:sldMkLst>
          <pc:docMk/>
          <pc:sldMk cId="2019161235" sldId="291"/>
        </pc:sldMkLst>
        <pc:spChg chg="add del mod">
          <ac:chgData name="Hisaho Nakata" userId="37af9012-9606-4e8a-af27-41539c25ca15" providerId="ADAL" clId="{51E95610-D451-46E2-9226-B8697B14F519}" dt="2020-03-18T09:58:29.556" v="1858" actId="478"/>
          <ac:spMkLst>
            <pc:docMk/>
            <pc:sldMk cId="2019161235" sldId="291"/>
            <ac:spMk id="4" creationId="{C373C05F-E3B2-4E1A-AC86-ABC4D66976AB}"/>
          </ac:spMkLst>
        </pc:spChg>
        <pc:spChg chg="add del mod">
          <ac:chgData name="Hisaho Nakata" userId="37af9012-9606-4e8a-af27-41539c25ca15" providerId="ADAL" clId="{51E95610-D451-46E2-9226-B8697B14F519}" dt="2020-03-18T09:58:29.556" v="1858" actId="478"/>
          <ac:spMkLst>
            <pc:docMk/>
            <pc:sldMk cId="2019161235" sldId="291"/>
            <ac:spMk id="7" creationId="{3CDEF72A-D246-4C9B-A4F8-934664A382F9}"/>
          </ac:spMkLst>
        </pc:spChg>
        <pc:spChg chg="add del mod">
          <ac:chgData name="Hisaho Nakata" userId="37af9012-9606-4e8a-af27-41539c25ca15" providerId="ADAL" clId="{51E95610-D451-46E2-9226-B8697B14F519}" dt="2020-03-18T09:58:29.556" v="1858" actId="478"/>
          <ac:spMkLst>
            <pc:docMk/>
            <pc:sldMk cId="2019161235" sldId="291"/>
            <ac:spMk id="8" creationId="{599690CC-3168-4D86-8982-D36198BBB86F}"/>
          </ac:spMkLst>
        </pc:spChg>
        <pc:spChg chg="add">
          <ac:chgData name="Hisaho Nakata" userId="37af9012-9606-4e8a-af27-41539c25ca15" providerId="ADAL" clId="{51E95610-D451-46E2-9226-B8697B14F519}" dt="2020-03-18T09:58:42.227" v="1859"/>
          <ac:spMkLst>
            <pc:docMk/>
            <pc:sldMk cId="2019161235" sldId="291"/>
            <ac:spMk id="9" creationId="{FC42372E-81DA-421D-81B3-9BBB88C7FA47}"/>
          </ac:spMkLst>
        </pc:spChg>
        <pc:spChg chg="add">
          <ac:chgData name="Hisaho Nakata" userId="37af9012-9606-4e8a-af27-41539c25ca15" providerId="ADAL" clId="{51E95610-D451-46E2-9226-B8697B14F519}" dt="2020-03-18T09:58:42.227" v="1859"/>
          <ac:spMkLst>
            <pc:docMk/>
            <pc:sldMk cId="2019161235" sldId="291"/>
            <ac:spMk id="10" creationId="{6C22771A-E81D-45BB-8409-96A976BFC104}"/>
          </ac:spMkLst>
        </pc:spChg>
        <pc:spChg chg="add">
          <ac:chgData name="Hisaho Nakata" userId="37af9012-9606-4e8a-af27-41539c25ca15" providerId="ADAL" clId="{51E95610-D451-46E2-9226-B8697B14F519}" dt="2020-03-18T09:58:42.227" v="1859"/>
          <ac:spMkLst>
            <pc:docMk/>
            <pc:sldMk cId="2019161235" sldId="291"/>
            <ac:spMk id="11" creationId="{D772496E-5EAE-44CE-9B3D-E04858FF5912}"/>
          </ac:spMkLst>
        </pc:spChg>
        <pc:spChg chg="add mod">
          <ac:chgData name="Hisaho Nakata" userId="37af9012-9606-4e8a-af27-41539c25ca15" providerId="ADAL" clId="{51E95610-D451-46E2-9226-B8697B14F519}" dt="2020-03-18T09:58:56.374" v="1861" actId="1076"/>
          <ac:spMkLst>
            <pc:docMk/>
            <pc:sldMk cId="2019161235" sldId="291"/>
            <ac:spMk id="12" creationId="{0CE3037C-636D-4E9E-8BA0-55DF342568A8}"/>
          </ac:spMkLst>
        </pc:spChg>
        <pc:spChg chg="add mod">
          <ac:chgData name="Hisaho Nakata" userId="37af9012-9606-4e8a-af27-41539c25ca15" providerId="ADAL" clId="{51E95610-D451-46E2-9226-B8697B14F519}" dt="2020-03-18T09:58:56.374" v="1861" actId="1076"/>
          <ac:spMkLst>
            <pc:docMk/>
            <pc:sldMk cId="2019161235" sldId="291"/>
            <ac:spMk id="13" creationId="{4F3F1EB3-D68E-4F65-8333-D844F05B3836}"/>
          </ac:spMkLst>
        </pc:spChg>
        <pc:spChg chg="add mod">
          <ac:chgData name="Hisaho Nakata" userId="37af9012-9606-4e8a-af27-41539c25ca15" providerId="ADAL" clId="{51E95610-D451-46E2-9226-B8697B14F519}" dt="2020-03-18T09:58:56.374" v="1861" actId="1076"/>
          <ac:spMkLst>
            <pc:docMk/>
            <pc:sldMk cId="2019161235" sldId="291"/>
            <ac:spMk id="14" creationId="{98BE2967-E04D-4606-8F63-152DA0D70E76}"/>
          </ac:spMkLst>
        </pc:spChg>
        <pc:spChg chg="add mod">
          <ac:chgData name="Hisaho Nakata" userId="37af9012-9606-4e8a-af27-41539c25ca15" providerId="ADAL" clId="{51E95610-D451-46E2-9226-B8697B14F519}" dt="2020-03-18T09:59:00.916" v="1863" actId="1076"/>
          <ac:spMkLst>
            <pc:docMk/>
            <pc:sldMk cId="2019161235" sldId="291"/>
            <ac:spMk id="15" creationId="{2E54F6F6-DAE6-4503-A837-07313A2CDA50}"/>
          </ac:spMkLst>
        </pc:spChg>
        <pc:spChg chg="add mod">
          <ac:chgData name="Hisaho Nakata" userId="37af9012-9606-4e8a-af27-41539c25ca15" providerId="ADAL" clId="{51E95610-D451-46E2-9226-B8697B14F519}" dt="2020-03-18T09:59:00.916" v="1863" actId="1076"/>
          <ac:spMkLst>
            <pc:docMk/>
            <pc:sldMk cId="2019161235" sldId="291"/>
            <ac:spMk id="16" creationId="{FA198AC7-0F5D-416F-B98C-0EB0B8989D1D}"/>
          </ac:spMkLst>
        </pc:spChg>
        <pc:spChg chg="add mod">
          <ac:chgData name="Hisaho Nakata" userId="37af9012-9606-4e8a-af27-41539c25ca15" providerId="ADAL" clId="{51E95610-D451-46E2-9226-B8697B14F519}" dt="2020-03-18T09:59:00.916" v="1863" actId="1076"/>
          <ac:spMkLst>
            <pc:docMk/>
            <pc:sldMk cId="2019161235" sldId="291"/>
            <ac:spMk id="17" creationId="{5A100820-0795-427C-8014-ED696EDD65EF}"/>
          </ac:spMkLst>
        </pc:spChg>
        <pc:picChg chg="add del mod">
          <ac:chgData name="Hisaho Nakata" userId="37af9012-9606-4e8a-af27-41539c25ca15" providerId="ADAL" clId="{51E95610-D451-46E2-9226-B8697B14F519}" dt="2020-03-18T09:41:44.328" v="1369" actId="478"/>
          <ac:picMkLst>
            <pc:docMk/>
            <pc:sldMk cId="2019161235" sldId="291"/>
            <ac:picMk id="2" creationId="{D6D914EB-81BE-47F0-A906-E4D32F56429C}"/>
          </ac:picMkLst>
        </pc:picChg>
        <pc:picChg chg="add mod">
          <ac:chgData name="Hisaho Nakata" userId="37af9012-9606-4e8a-af27-41539c25ca15" providerId="ADAL" clId="{51E95610-D451-46E2-9226-B8697B14F519}" dt="2020-03-18T09:41:49.952" v="1370" actId="208"/>
          <ac:picMkLst>
            <pc:docMk/>
            <pc:sldMk cId="2019161235" sldId="291"/>
            <ac:picMk id="3" creationId="{D81F3525-E374-4FF0-A562-B122E4CC2616}"/>
          </ac:picMkLst>
        </pc:picChg>
        <pc:cxnChg chg="add del mod">
          <ac:chgData name="Hisaho Nakata" userId="37af9012-9606-4e8a-af27-41539c25ca15" providerId="ADAL" clId="{51E95610-D451-46E2-9226-B8697B14F519}" dt="2020-03-18T09:58:29.556" v="1858" actId="478"/>
          <ac:cxnSpMkLst>
            <pc:docMk/>
            <pc:sldMk cId="2019161235" sldId="291"/>
            <ac:cxnSpMk id="5" creationId="{6056D542-A198-48D0-8836-3A46086D7538}"/>
          </ac:cxnSpMkLst>
        </pc:cxnChg>
        <pc:cxnChg chg="add del mod">
          <ac:chgData name="Hisaho Nakata" userId="37af9012-9606-4e8a-af27-41539c25ca15" providerId="ADAL" clId="{51E95610-D451-46E2-9226-B8697B14F519}" dt="2020-03-18T09:58:29.556" v="1858" actId="478"/>
          <ac:cxnSpMkLst>
            <pc:docMk/>
            <pc:sldMk cId="2019161235" sldId="291"/>
            <ac:cxnSpMk id="6" creationId="{7F948234-E8E9-4F86-A639-C32A6AB13052}"/>
          </ac:cxnSpMkLst>
        </pc:cxnChg>
      </pc:sldChg>
      <pc:sldChg chg="addSp delSp modSp add ord">
        <pc:chgData name="Hisaho Nakata" userId="37af9012-9606-4e8a-af27-41539c25ca15" providerId="ADAL" clId="{51E95610-D451-46E2-9226-B8697B14F519}" dt="2020-03-18T09:56:36.068" v="1856"/>
        <pc:sldMkLst>
          <pc:docMk/>
          <pc:sldMk cId="1459572738" sldId="292"/>
        </pc:sldMkLst>
        <pc:spChg chg="add mod">
          <ac:chgData name="Hisaho Nakata" userId="37af9012-9606-4e8a-af27-41539c25ca15" providerId="ADAL" clId="{51E95610-D451-46E2-9226-B8697B14F519}" dt="2020-03-18T09:53:10.292" v="1651" actId="1036"/>
          <ac:spMkLst>
            <pc:docMk/>
            <pc:sldMk cId="1459572738" sldId="292"/>
            <ac:spMk id="4" creationId="{DE26F3A9-4C6C-4D93-BF0B-041AEAA5172C}"/>
          </ac:spMkLst>
        </pc:spChg>
        <pc:spChg chg="add mod">
          <ac:chgData name="Hisaho Nakata" userId="37af9012-9606-4e8a-af27-41539c25ca15" providerId="ADAL" clId="{51E95610-D451-46E2-9226-B8697B14F519}" dt="2020-03-18T09:53:10.292" v="1651" actId="1036"/>
          <ac:spMkLst>
            <pc:docMk/>
            <pc:sldMk cId="1459572738" sldId="292"/>
            <ac:spMk id="5" creationId="{E28123DF-F124-4784-B864-17A44D6C1FF7}"/>
          </ac:spMkLst>
        </pc:spChg>
        <pc:spChg chg="add mod">
          <ac:chgData name="Hisaho Nakata" userId="37af9012-9606-4e8a-af27-41539c25ca15" providerId="ADAL" clId="{51E95610-D451-46E2-9226-B8697B14F519}" dt="2020-03-18T09:55:24.330" v="1729"/>
          <ac:spMkLst>
            <pc:docMk/>
            <pc:sldMk cId="1459572738" sldId="292"/>
            <ac:spMk id="7" creationId="{0806D45A-7BD5-4F8B-93C5-3EEEE24A7BD5}"/>
          </ac:spMkLst>
        </pc:spChg>
        <pc:spChg chg="add mod">
          <ac:chgData name="Hisaho Nakata" userId="37af9012-9606-4e8a-af27-41539c25ca15" providerId="ADAL" clId="{51E95610-D451-46E2-9226-B8697B14F519}" dt="2020-03-18T09:52:08.015" v="1628" actId="1076"/>
          <ac:spMkLst>
            <pc:docMk/>
            <pc:sldMk cId="1459572738" sldId="292"/>
            <ac:spMk id="8" creationId="{87E951DE-A9B8-42DB-8D04-AFC62E07B371}"/>
          </ac:spMkLst>
        </pc:spChg>
        <pc:spChg chg="add mod">
          <ac:chgData name="Hisaho Nakata" userId="37af9012-9606-4e8a-af27-41539c25ca15" providerId="ADAL" clId="{51E95610-D451-46E2-9226-B8697B14F519}" dt="2020-03-18T09:52:12.109" v="1631"/>
          <ac:spMkLst>
            <pc:docMk/>
            <pc:sldMk cId="1459572738" sldId="292"/>
            <ac:spMk id="9" creationId="{E35D6B8A-1277-4719-9647-F6D922EA55A0}"/>
          </ac:spMkLst>
        </pc:spChg>
        <pc:spChg chg="add mod">
          <ac:chgData name="Hisaho Nakata" userId="37af9012-9606-4e8a-af27-41539c25ca15" providerId="ADAL" clId="{51E95610-D451-46E2-9226-B8697B14F519}" dt="2020-03-18T09:55:37.894" v="1756"/>
          <ac:spMkLst>
            <pc:docMk/>
            <pc:sldMk cId="1459572738" sldId="292"/>
            <ac:spMk id="11" creationId="{248F147A-4269-4D01-97A0-7B48F51C640C}"/>
          </ac:spMkLst>
        </pc:spChg>
        <pc:spChg chg="add mod">
          <ac:chgData name="Hisaho Nakata" userId="37af9012-9606-4e8a-af27-41539c25ca15" providerId="ADAL" clId="{51E95610-D451-46E2-9226-B8697B14F519}" dt="2020-03-18T09:56:21.283" v="1842" actId="14100"/>
          <ac:spMkLst>
            <pc:docMk/>
            <pc:sldMk cId="1459572738" sldId="292"/>
            <ac:spMk id="12" creationId="{B2F0E1BB-3EE5-489C-9E69-86123A505B73}"/>
          </ac:spMkLst>
        </pc:spChg>
        <pc:spChg chg="add mod">
          <ac:chgData name="Hisaho Nakata" userId="37af9012-9606-4e8a-af27-41539c25ca15" providerId="ADAL" clId="{51E95610-D451-46E2-9226-B8697B14F519}" dt="2020-03-18T09:54:53.094" v="1682" actId="20577"/>
          <ac:spMkLst>
            <pc:docMk/>
            <pc:sldMk cId="1459572738" sldId="292"/>
            <ac:spMk id="13" creationId="{D379D65A-6958-4555-9029-D9FC75DC865E}"/>
          </ac:spMkLst>
        </pc:spChg>
        <pc:spChg chg="add mod">
          <ac:chgData name="Hisaho Nakata" userId="37af9012-9606-4e8a-af27-41539c25ca15" providerId="ADAL" clId="{51E95610-D451-46E2-9226-B8697B14F519}" dt="2020-03-18T09:56:28.881" v="1847" actId="1076"/>
          <ac:spMkLst>
            <pc:docMk/>
            <pc:sldMk cId="1459572738" sldId="292"/>
            <ac:spMk id="15" creationId="{B18A7DAC-E4F2-4C09-AA89-0051C4E7AF44}"/>
          </ac:spMkLst>
        </pc:spChg>
        <pc:spChg chg="add mod">
          <ac:chgData name="Hisaho Nakata" userId="37af9012-9606-4e8a-af27-41539c25ca15" providerId="ADAL" clId="{51E95610-D451-46E2-9226-B8697B14F519}" dt="2020-03-18T09:54:46.333" v="1679" actId="1036"/>
          <ac:spMkLst>
            <pc:docMk/>
            <pc:sldMk cId="1459572738" sldId="292"/>
            <ac:spMk id="16" creationId="{92AC8C4B-4BDF-471B-BD6D-9DBEB39E56F2}"/>
          </ac:spMkLst>
        </pc:spChg>
        <pc:spChg chg="add mod">
          <ac:chgData name="Hisaho Nakata" userId="37af9012-9606-4e8a-af27-41539c25ca15" providerId="ADAL" clId="{51E95610-D451-46E2-9226-B8697B14F519}" dt="2020-03-18T09:54:57.261" v="1683" actId="20577"/>
          <ac:spMkLst>
            <pc:docMk/>
            <pc:sldMk cId="1459572738" sldId="292"/>
            <ac:spMk id="17" creationId="{7FAA879C-7554-4FC7-90F7-01559EFA2C68}"/>
          </ac:spMkLst>
        </pc:spChg>
        <pc:spChg chg="add mod">
          <ac:chgData name="Hisaho Nakata" userId="37af9012-9606-4e8a-af27-41539c25ca15" providerId="ADAL" clId="{51E95610-D451-46E2-9226-B8697B14F519}" dt="2020-03-18T09:56:36.068" v="1856"/>
          <ac:spMkLst>
            <pc:docMk/>
            <pc:sldMk cId="1459572738" sldId="292"/>
            <ac:spMk id="19" creationId="{FB0C3012-4B9B-480D-BA00-63D3ACFE2E10}"/>
          </ac:spMkLst>
        </pc:spChg>
        <pc:spChg chg="add mod">
          <ac:chgData name="Hisaho Nakata" userId="37af9012-9606-4e8a-af27-41539c25ca15" providerId="ADAL" clId="{51E95610-D451-46E2-9226-B8697B14F519}" dt="2020-03-18T09:52:59.452" v="1645" actId="1076"/>
          <ac:spMkLst>
            <pc:docMk/>
            <pc:sldMk cId="1459572738" sldId="292"/>
            <ac:spMk id="20" creationId="{F8D1037B-1E6E-4FA1-8193-FACAAE2E3667}"/>
          </ac:spMkLst>
        </pc:spChg>
        <pc:spChg chg="add mod">
          <ac:chgData name="Hisaho Nakata" userId="37af9012-9606-4e8a-af27-41539c25ca15" providerId="ADAL" clId="{51E95610-D451-46E2-9226-B8697B14F519}" dt="2020-03-18T09:53:45.584" v="1660" actId="1035"/>
          <ac:spMkLst>
            <pc:docMk/>
            <pc:sldMk cId="1459572738" sldId="292"/>
            <ac:spMk id="25" creationId="{1CB11398-0F53-4DF5-9A85-86DF96FCCA7C}"/>
          </ac:spMkLst>
        </pc:spChg>
        <pc:spChg chg="add mod">
          <ac:chgData name="Hisaho Nakata" userId="37af9012-9606-4e8a-af27-41539c25ca15" providerId="ADAL" clId="{51E95610-D451-46E2-9226-B8697B14F519}" dt="2020-03-18T09:54:07.717" v="1665" actId="14100"/>
          <ac:spMkLst>
            <pc:docMk/>
            <pc:sldMk cId="1459572738" sldId="292"/>
            <ac:spMk id="29" creationId="{CA4E666D-CA56-4243-BA73-F8605A56381D}"/>
          </ac:spMkLst>
        </pc:spChg>
        <pc:spChg chg="add mod">
          <ac:chgData name="Hisaho Nakata" userId="37af9012-9606-4e8a-af27-41539c25ca15" providerId="ADAL" clId="{51E95610-D451-46E2-9226-B8697B14F519}" dt="2020-03-18T09:54:31.773" v="1672" actId="1035"/>
          <ac:spMkLst>
            <pc:docMk/>
            <pc:sldMk cId="1459572738" sldId="292"/>
            <ac:spMk id="32" creationId="{DB475913-5589-4F67-AA28-A27D49681ACE}"/>
          </ac:spMkLst>
        </pc:spChg>
        <pc:picChg chg="add del">
          <ac:chgData name="Hisaho Nakata" userId="37af9012-9606-4e8a-af27-41539c25ca15" providerId="ADAL" clId="{51E95610-D451-46E2-9226-B8697B14F519}" dt="2020-03-18T09:44:07.739" v="1375" actId="478"/>
          <ac:picMkLst>
            <pc:docMk/>
            <pc:sldMk cId="1459572738" sldId="292"/>
            <ac:picMk id="2" creationId="{6D64B57D-F906-4808-A470-AF3A5D07CF1C}"/>
          </ac:picMkLst>
        </pc:picChg>
        <pc:picChg chg="add mod">
          <ac:chgData name="Hisaho Nakata" userId="37af9012-9606-4e8a-af27-41539c25ca15" providerId="ADAL" clId="{51E95610-D451-46E2-9226-B8697B14F519}" dt="2020-03-18T09:53:32.222" v="1657" actId="1076"/>
          <ac:picMkLst>
            <pc:docMk/>
            <pc:sldMk cId="1459572738" sldId="292"/>
            <ac:picMk id="3" creationId="{8436CF77-7B58-41E7-8E12-16CFAEAFCB7B}"/>
          </ac:picMkLst>
        </pc:picChg>
        <pc:picChg chg="add mod">
          <ac:chgData name="Hisaho Nakata" userId="37af9012-9606-4e8a-af27-41539c25ca15" providerId="ADAL" clId="{51E95610-D451-46E2-9226-B8697B14F519}" dt="2020-03-18T09:52:55.153" v="1644" actId="571"/>
          <ac:picMkLst>
            <pc:docMk/>
            <pc:sldMk cId="1459572738" sldId="292"/>
            <ac:picMk id="21" creationId="{EAE48CF9-A7BF-4803-94BC-EBBCD258C50F}"/>
          </ac:picMkLst>
        </pc:picChg>
        <pc:picChg chg="add mod">
          <ac:chgData name="Hisaho Nakata" userId="37af9012-9606-4e8a-af27-41539c25ca15" providerId="ADAL" clId="{51E95610-D451-46E2-9226-B8697B14F519}" dt="2020-03-18T09:53:30.291" v="1655" actId="571"/>
          <ac:picMkLst>
            <pc:docMk/>
            <pc:sldMk cId="1459572738" sldId="292"/>
            <ac:picMk id="26" creationId="{6B7F6EE6-10E8-468A-B8BC-FB8388EEA41B}"/>
          </ac:picMkLst>
        </pc:picChg>
        <pc:cxnChg chg="add mod">
          <ac:chgData name="Hisaho Nakata" userId="37af9012-9606-4e8a-af27-41539c25ca15" providerId="ADAL" clId="{51E95610-D451-46E2-9226-B8697B14F519}" dt="2020-03-18T09:53:10.292" v="1651" actId="1036"/>
          <ac:cxnSpMkLst>
            <pc:docMk/>
            <pc:sldMk cId="1459572738" sldId="292"/>
            <ac:cxnSpMk id="6" creationId="{CA2DD511-AA93-4E5A-AFEB-FB5E8B77EE9B}"/>
          </ac:cxnSpMkLst>
        </pc:cxnChg>
        <pc:cxnChg chg="add mod">
          <ac:chgData name="Hisaho Nakata" userId="37af9012-9606-4e8a-af27-41539c25ca15" providerId="ADAL" clId="{51E95610-D451-46E2-9226-B8697B14F519}" dt="2020-03-18T09:53:52.529" v="1661" actId="14100"/>
          <ac:cxnSpMkLst>
            <pc:docMk/>
            <pc:sldMk cId="1459572738" sldId="292"/>
            <ac:cxnSpMk id="10" creationId="{AEF5DEEF-B5EA-4816-BB5E-CDC895EA4735}"/>
          </ac:cxnSpMkLst>
        </pc:cxnChg>
        <pc:cxnChg chg="add mod">
          <ac:chgData name="Hisaho Nakata" userId="37af9012-9606-4e8a-af27-41539c25ca15" providerId="ADAL" clId="{51E95610-D451-46E2-9226-B8697B14F519}" dt="2020-03-18T09:54:12.471" v="1666" actId="14100"/>
          <ac:cxnSpMkLst>
            <pc:docMk/>
            <pc:sldMk cId="1459572738" sldId="292"/>
            <ac:cxnSpMk id="14" creationId="{80D65AD8-F6C6-4AB1-B2B5-089F4EC2C61D}"/>
          </ac:cxnSpMkLst>
        </pc:cxnChg>
        <pc:cxnChg chg="add mod">
          <ac:chgData name="Hisaho Nakata" userId="37af9012-9606-4e8a-af27-41539c25ca15" providerId="ADAL" clId="{51E95610-D451-46E2-9226-B8697B14F519}" dt="2020-03-18T09:54:46.333" v="1679" actId="1036"/>
          <ac:cxnSpMkLst>
            <pc:docMk/>
            <pc:sldMk cId="1459572738" sldId="292"/>
            <ac:cxnSpMk id="18" creationId="{C926B54F-A1A3-4262-B225-7A1D97A78A43}"/>
          </ac:cxnSpMkLst>
        </pc:cxnChg>
        <pc:cxnChg chg="add mod">
          <ac:chgData name="Hisaho Nakata" userId="37af9012-9606-4e8a-af27-41539c25ca15" providerId="ADAL" clId="{51E95610-D451-46E2-9226-B8697B14F519}" dt="2020-03-18T09:53:16.575" v="1652" actId="11529"/>
          <ac:cxnSpMkLst>
            <pc:docMk/>
            <pc:sldMk cId="1459572738" sldId="292"/>
            <ac:cxnSpMk id="24" creationId="{77705290-9833-4263-B20A-F11CD9EEABFD}"/>
          </ac:cxnSpMkLst>
        </pc:cxnChg>
        <pc:cxnChg chg="add del">
          <ac:chgData name="Hisaho Nakata" userId="37af9012-9606-4e8a-af27-41539c25ca15" providerId="ADAL" clId="{51E95610-D451-46E2-9226-B8697B14F519}" dt="2020-03-18T09:54:20.904" v="1668" actId="478"/>
          <ac:cxnSpMkLst>
            <pc:docMk/>
            <pc:sldMk cId="1459572738" sldId="292"/>
            <ac:cxnSpMk id="31" creationId="{1EB8062B-F156-47A1-94CA-EC3931ADB513}"/>
          </ac:cxnSpMkLst>
        </pc:cxnChg>
      </pc:sldChg>
      <pc:sldChg chg="addSp delSp modSp add">
        <pc:chgData name="Hisaho Nakata" userId="37af9012-9606-4e8a-af27-41539c25ca15" providerId="ADAL" clId="{51E95610-D451-46E2-9226-B8697B14F519}" dt="2020-03-18T09:45:20.993" v="1384" actId="208"/>
        <pc:sldMkLst>
          <pc:docMk/>
          <pc:sldMk cId="1428371205" sldId="293"/>
        </pc:sldMkLst>
        <pc:spChg chg="add mod topLvl">
          <ac:chgData name="Hisaho Nakata" userId="37af9012-9606-4e8a-af27-41539c25ca15" providerId="ADAL" clId="{51E95610-D451-46E2-9226-B8697B14F519}" dt="2020-03-18T09:45:14.941" v="1382" actId="14100"/>
          <ac:spMkLst>
            <pc:docMk/>
            <pc:sldMk cId="1428371205" sldId="293"/>
            <ac:spMk id="5" creationId="{1C8B0087-D7CB-42EA-A5B2-DC4E43360CEE}"/>
          </ac:spMkLst>
        </pc:spChg>
        <pc:spChg chg="add mod topLvl">
          <ac:chgData name="Hisaho Nakata" userId="37af9012-9606-4e8a-af27-41539c25ca15" providerId="ADAL" clId="{51E95610-D451-46E2-9226-B8697B14F519}" dt="2020-03-18T09:45:14.941" v="1382" actId="14100"/>
          <ac:spMkLst>
            <pc:docMk/>
            <pc:sldMk cId="1428371205" sldId="293"/>
            <ac:spMk id="6" creationId="{7AC0F886-DAE5-4CF3-8DD0-9C10A7F44F3D}"/>
          </ac:spMkLst>
        </pc:spChg>
        <pc:spChg chg="add mod topLvl">
          <ac:chgData name="Hisaho Nakata" userId="37af9012-9606-4e8a-af27-41539c25ca15" providerId="ADAL" clId="{51E95610-D451-46E2-9226-B8697B14F519}" dt="2020-03-18T09:45:14.941" v="1382" actId="14100"/>
          <ac:spMkLst>
            <pc:docMk/>
            <pc:sldMk cId="1428371205" sldId="293"/>
            <ac:spMk id="7" creationId="{430E74E7-A641-45C7-B71D-648BE9A079B9}"/>
          </ac:spMkLst>
        </pc:spChg>
        <pc:spChg chg="add mod topLvl">
          <ac:chgData name="Hisaho Nakata" userId="37af9012-9606-4e8a-af27-41539c25ca15" providerId="ADAL" clId="{51E95610-D451-46E2-9226-B8697B14F519}" dt="2020-03-18T09:45:14.941" v="1382" actId="14100"/>
          <ac:spMkLst>
            <pc:docMk/>
            <pc:sldMk cId="1428371205" sldId="293"/>
            <ac:spMk id="9" creationId="{48A353E7-C5C3-41D0-938C-E6E1D5C8F37A}"/>
          </ac:spMkLst>
        </pc:spChg>
        <pc:spChg chg="add mod topLvl">
          <ac:chgData name="Hisaho Nakata" userId="37af9012-9606-4e8a-af27-41539c25ca15" providerId="ADAL" clId="{51E95610-D451-46E2-9226-B8697B14F519}" dt="2020-03-18T09:45:14.941" v="1382" actId="14100"/>
          <ac:spMkLst>
            <pc:docMk/>
            <pc:sldMk cId="1428371205" sldId="293"/>
            <ac:spMk id="10" creationId="{D179988A-84D2-44A2-9893-EC54DE934FAF}"/>
          </ac:spMkLst>
        </pc:spChg>
        <pc:spChg chg="add mod topLvl">
          <ac:chgData name="Hisaho Nakata" userId="37af9012-9606-4e8a-af27-41539c25ca15" providerId="ADAL" clId="{51E95610-D451-46E2-9226-B8697B14F519}" dt="2020-03-18T09:45:14.941" v="1382" actId="14100"/>
          <ac:spMkLst>
            <pc:docMk/>
            <pc:sldMk cId="1428371205" sldId="293"/>
            <ac:spMk id="11" creationId="{502654BB-1717-4CB1-A154-0130842D0FE5}"/>
          </ac:spMkLst>
        </pc:spChg>
        <pc:spChg chg="add mod topLvl">
          <ac:chgData name="Hisaho Nakata" userId="37af9012-9606-4e8a-af27-41539c25ca15" providerId="ADAL" clId="{51E95610-D451-46E2-9226-B8697B14F519}" dt="2020-03-18T09:45:14.941" v="1382" actId="14100"/>
          <ac:spMkLst>
            <pc:docMk/>
            <pc:sldMk cId="1428371205" sldId="293"/>
            <ac:spMk id="12" creationId="{95DB4F2D-EC3F-4A89-9A3B-EF29EE534315}"/>
          </ac:spMkLst>
        </pc:spChg>
        <pc:spChg chg="add mod topLvl">
          <ac:chgData name="Hisaho Nakata" userId="37af9012-9606-4e8a-af27-41539c25ca15" providerId="ADAL" clId="{51E95610-D451-46E2-9226-B8697B14F519}" dt="2020-03-18T09:45:14.941" v="1382" actId="14100"/>
          <ac:spMkLst>
            <pc:docMk/>
            <pc:sldMk cId="1428371205" sldId="293"/>
            <ac:spMk id="14" creationId="{9F76C2E7-E46F-45F3-A7E8-A558CD58062D}"/>
          </ac:spMkLst>
        </pc:spChg>
        <pc:grpChg chg="add del mod">
          <ac:chgData name="Hisaho Nakata" userId="37af9012-9606-4e8a-af27-41539c25ca15" providerId="ADAL" clId="{51E95610-D451-46E2-9226-B8697B14F519}" dt="2020-03-18T09:45:08.359" v="1381" actId="165"/>
          <ac:grpSpMkLst>
            <pc:docMk/>
            <pc:sldMk cId="1428371205" sldId="293"/>
            <ac:grpSpMk id="15" creationId="{C6DE1936-1F32-4891-A6E7-7D05286E638F}"/>
          </ac:grpSpMkLst>
        </pc:grpChg>
        <pc:picChg chg="add del">
          <ac:chgData name="Hisaho Nakata" userId="37af9012-9606-4e8a-af27-41539c25ca15" providerId="ADAL" clId="{51E95610-D451-46E2-9226-B8697B14F519}" dt="2020-03-18T09:45:18.003" v="1383" actId="478"/>
          <ac:picMkLst>
            <pc:docMk/>
            <pc:sldMk cId="1428371205" sldId="293"/>
            <ac:picMk id="2" creationId="{7DA57FD5-9DA9-4FFC-9228-E9467067F800}"/>
          </ac:picMkLst>
        </pc:picChg>
        <pc:picChg chg="add mod topLvl">
          <ac:chgData name="Hisaho Nakata" userId="37af9012-9606-4e8a-af27-41539c25ca15" providerId="ADAL" clId="{51E95610-D451-46E2-9226-B8697B14F519}" dt="2020-03-18T09:45:20.993" v="1384" actId="208"/>
          <ac:picMkLst>
            <pc:docMk/>
            <pc:sldMk cId="1428371205" sldId="293"/>
            <ac:picMk id="3" creationId="{BE01EDC9-BDE9-41D5-80D9-CF4516F403D2}"/>
          </ac:picMkLst>
        </pc:picChg>
        <pc:picChg chg="add mod topLvl">
          <ac:chgData name="Hisaho Nakata" userId="37af9012-9606-4e8a-af27-41539c25ca15" providerId="ADAL" clId="{51E95610-D451-46E2-9226-B8697B14F519}" dt="2020-03-18T09:45:14.941" v="1382" actId="14100"/>
          <ac:picMkLst>
            <pc:docMk/>
            <pc:sldMk cId="1428371205" sldId="293"/>
            <ac:picMk id="4" creationId="{9B9FCD7D-C58E-4E8C-B230-1132547084EE}"/>
          </ac:picMkLst>
        </pc:picChg>
        <pc:cxnChg chg="add mod topLvl">
          <ac:chgData name="Hisaho Nakata" userId="37af9012-9606-4e8a-af27-41539c25ca15" providerId="ADAL" clId="{51E95610-D451-46E2-9226-B8697B14F519}" dt="2020-03-18T09:45:14.941" v="1382" actId="14100"/>
          <ac:cxnSpMkLst>
            <pc:docMk/>
            <pc:sldMk cId="1428371205" sldId="293"/>
            <ac:cxnSpMk id="8" creationId="{791F0BB0-DA0B-4588-97A2-EBC2CD1B87E7}"/>
          </ac:cxnSpMkLst>
        </pc:cxnChg>
        <pc:cxnChg chg="add mod topLvl">
          <ac:chgData name="Hisaho Nakata" userId="37af9012-9606-4e8a-af27-41539c25ca15" providerId="ADAL" clId="{51E95610-D451-46E2-9226-B8697B14F519}" dt="2020-03-18T09:45:14.941" v="1382" actId="14100"/>
          <ac:cxnSpMkLst>
            <pc:docMk/>
            <pc:sldMk cId="1428371205" sldId="293"/>
            <ac:cxnSpMk id="13" creationId="{79DC6DDB-B067-459B-BBC0-3172938CF17A}"/>
          </ac:cxnSpMkLst>
        </pc:cxnChg>
      </pc:sldChg>
      <pc:sldChg chg="addSp add">
        <pc:chgData name="Hisaho Nakata" userId="37af9012-9606-4e8a-af27-41539c25ca15" providerId="ADAL" clId="{51E95610-D451-46E2-9226-B8697B14F519}" dt="2020-03-18T09:39:19.266" v="1356"/>
        <pc:sldMkLst>
          <pc:docMk/>
          <pc:sldMk cId="2713152602" sldId="294"/>
        </pc:sldMkLst>
        <pc:picChg chg="add">
          <ac:chgData name="Hisaho Nakata" userId="37af9012-9606-4e8a-af27-41539c25ca15" providerId="ADAL" clId="{51E95610-D451-46E2-9226-B8697B14F519}" dt="2020-03-18T09:39:19.266" v="1356"/>
          <ac:picMkLst>
            <pc:docMk/>
            <pc:sldMk cId="2713152602" sldId="294"/>
            <ac:picMk id="2" creationId="{E4B0B34C-0144-4766-B09D-33B06EF169EC}"/>
          </ac:picMkLst>
        </pc:picChg>
      </pc:sldChg>
    </pc:docChg>
  </pc:docChgLst>
  <pc:docChgLst>
    <pc:chgData name="Hisaho Nakata" userId="37af9012-9606-4e8a-af27-41539c25ca15" providerId="ADAL" clId="{324C4F4C-3870-4814-A56D-C97845635E47}"/>
    <pc:docChg chg="custSel modSld">
      <pc:chgData name="Hisaho Nakata" userId="37af9012-9606-4e8a-af27-41539c25ca15" providerId="ADAL" clId="{324C4F4C-3870-4814-A56D-C97845635E47}" dt="2020-03-18T13:19:33.141" v="2" actId="478"/>
      <pc:docMkLst>
        <pc:docMk/>
      </pc:docMkLst>
      <pc:sldChg chg="delSp mod">
        <pc:chgData name="Hisaho Nakata" userId="37af9012-9606-4e8a-af27-41539c25ca15" providerId="ADAL" clId="{324C4F4C-3870-4814-A56D-C97845635E47}" dt="2020-03-18T13:19:33.141" v="2" actId="478"/>
        <pc:sldMkLst>
          <pc:docMk/>
          <pc:sldMk cId="1459572738" sldId="292"/>
        </pc:sldMkLst>
        <pc:cxnChg chg="del">
          <ac:chgData name="Hisaho Nakata" userId="37af9012-9606-4e8a-af27-41539c25ca15" providerId="ADAL" clId="{324C4F4C-3870-4814-A56D-C97845635E47}" dt="2020-03-18T13:19:33.141" v="2" actId="478"/>
          <ac:cxnSpMkLst>
            <pc:docMk/>
            <pc:sldMk cId="1459572738" sldId="292"/>
            <ac:cxnSpMk id="24" creationId="{77705290-9833-4263-B20A-F11CD9EEABFD}"/>
          </ac:cxnSpMkLst>
        </pc:cxnChg>
      </pc:sldChg>
      <pc:sldChg chg="modSp mod">
        <pc:chgData name="Hisaho Nakata" userId="37af9012-9606-4e8a-af27-41539c25ca15" providerId="ADAL" clId="{324C4F4C-3870-4814-A56D-C97845635E47}" dt="2020-03-18T13:19:12.356" v="1" actId="1076"/>
        <pc:sldMkLst>
          <pc:docMk/>
          <pc:sldMk cId="1428371205" sldId="293"/>
        </pc:sldMkLst>
        <pc:spChg chg="mod">
          <ac:chgData name="Hisaho Nakata" userId="37af9012-9606-4e8a-af27-41539c25ca15" providerId="ADAL" clId="{324C4F4C-3870-4814-A56D-C97845635E47}" dt="2020-03-18T13:19:08.973" v="0" actId="1076"/>
          <ac:spMkLst>
            <pc:docMk/>
            <pc:sldMk cId="1428371205" sldId="293"/>
            <ac:spMk id="5" creationId="{1C8B0087-D7CB-42EA-A5B2-DC4E43360CEE}"/>
          </ac:spMkLst>
        </pc:spChg>
        <pc:picChg chg="mod">
          <ac:chgData name="Hisaho Nakata" userId="37af9012-9606-4e8a-af27-41539c25ca15" providerId="ADAL" clId="{324C4F4C-3870-4814-A56D-C97845635E47}" dt="2020-03-18T13:19:12.356" v="1" actId="1076"/>
          <ac:picMkLst>
            <pc:docMk/>
            <pc:sldMk cId="1428371205" sldId="293"/>
            <ac:picMk id="4" creationId="{9B9FCD7D-C58E-4E8C-B230-1132547084E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14CC0-BC80-410A-B390-CD863B0BC51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DA87FE0-228A-4B13-B30A-A1A458AB16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227C942-F880-4C95-8EA1-21783AD37599}"/>
              </a:ext>
            </a:extLst>
          </p:cNvPr>
          <p:cNvSpPr>
            <a:spLocks noGrp="1"/>
          </p:cNvSpPr>
          <p:nvPr>
            <p:ph type="dt" sz="half" idx="10"/>
          </p:nvPr>
        </p:nvSpPr>
        <p:spPr/>
        <p:txBody>
          <a:bodyPr/>
          <a:lstStyle/>
          <a:p>
            <a:fld id="{8D5F02E6-2400-4E03-969E-7E46E8DE0C50}" type="datetimeFigureOut">
              <a:rPr kumimoji="1" lang="ja-JP" altLang="en-US" smtClean="0"/>
              <a:t>2020/3/18</a:t>
            </a:fld>
            <a:endParaRPr kumimoji="1" lang="ja-JP" altLang="en-US"/>
          </a:p>
        </p:txBody>
      </p:sp>
      <p:sp>
        <p:nvSpPr>
          <p:cNvPr id="5" name="フッター プレースホルダー 4">
            <a:extLst>
              <a:ext uri="{FF2B5EF4-FFF2-40B4-BE49-F238E27FC236}">
                <a16:creationId xmlns:a16="http://schemas.microsoft.com/office/drawing/2014/main" id="{0A7F5F4C-56D4-4692-BCF8-9963466799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5C81440-03E6-4E5F-AEF5-5F14AA21B058}"/>
              </a:ext>
            </a:extLst>
          </p:cNvPr>
          <p:cNvSpPr>
            <a:spLocks noGrp="1"/>
          </p:cNvSpPr>
          <p:nvPr>
            <p:ph type="sldNum" sz="quarter" idx="12"/>
          </p:nvPr>
        </p:nvSpPr>
        <p:spPr/>
        <p:txBody>
          <a:body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811056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BDC2C0-C8B4-4DB6-B169-F2C13061B41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16AF9C2-0FAC-4E68-A0AF-2841E796F5B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8C7B8C-642D-4EE2-8F3C-0074F0C867DC}"/>
              </a:ext>
            </a:extLst>
          </p:cNvPr>
          <p:cNvSpPr>
            <a:spLocks noGrp="1"/>
          </p:cNvSpPr>
          <p:nvPr>
            <p:ph type="dt" sz="half" idx="10"/>
          </p:nvPr>
        </p:nvSpPr>
        <p:spPr/>
        <p:txBody>
          <a:bodyPr/>
          <a:lstStyle/>
          <a:p>
            <a:fld id="{8D5F02E6-2400-4E03-969E-7E46E8DE0C50}" type="datetimeFigureOut">
              <a:rPr kumimoji="1" lang="ja-JP" altLang="en-US" smtClean="0"/>
              <a:t>2020/3/18</a:t>
            </a:fld>
            <a:endParaRPr kumimoji="1" lang="ja-JP" altLang="en-US"/>
          </a:p>
        </p:txBody>
      </p:sp>
      <p:sp>
        <p:nvSpPr>
          <p:cNvPr id="5" name="フッター プレースホルダー 4">
            <a:extLst>
              <a:ext uri="{FF2B5EF4-FFF2-40B4-BE49-F238E27FC236}">
                <a16:creationId xmlns:a16="http://schemas.microsoft.com/office/drawing/2014/main" id="{00B0C5B4-2A30-47BA-BBDE-FC12EDDB3AD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5E89F4E-F80E-4890-96A1-97E5BC113B9C}"/>
              </a:ext>
            </a:extLst>
          </p:cNvPr>
          <p:cNvSpPr>
            <a:spLocks noGrp="1"/>
          </p:cNvSpPr>
          <p:nvPr>
            <p:ph type="sldNum" sz="quarter" idx="12"/>
          </p:nvPr>
        </p:nvSpPr>
        <p:spPr/>
        <p:txBody>
          <a:body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3015259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77F1F64-AEE0-46FF-94E5-08884E041C8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60B0279-4E58-4E1E-A508-75B37E25F06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FD3A84E-B0AD-40A5-99A3-C07AC79CB0B3}"/>
              </a:ext>
            </a:extLst>
          </p:cNvPr>
          <p:cNvSpPr>
            <a:spLocks noGrp="1"/>
          </p:cNvSpPr>
          <p:nvPr>
            <p:ph type="dt" sz="half" idx="10"/>
          </p:nvPr>
        </p:nvSpPr>
        <p:spPr/>
        <p:txBody>
          <a:bodyPr/>
          <a:lstStyle/>
          <a:p>
            <a:fld id="{8D5F02E6-2400-4E03-969E-7E46E8DE0C50}" type="datetimeFigureOut">
              <a:rPr kumimoji="1" lang="ja-JP" altLang="en-US" smtClean="0"/>
              <a:t>2020/3/18</a:t>
            </a:fld>
            <a:endParaRPr kumimoji="1" lang="ja-JP" altLang="en-US"/>
          </a:p>
        </p:txBody>
      </p:sp>
      <p:sp>
        <p:nvSpPr>
          <p:cNvPr id="5" name="フッター プレースホルダー 4">
            <a:extLst>
              <a:ext uri="{FF2B5EF4-FFF2-40B4-BE49-F238E27FC236}">
                <a16:creationId xmlns:a16="http://schemas.microsoft.com/office/drawing/2014/main" id="{0966F311-5874-465D-9B90-1BF5291939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BAF9F1-A49F-498C-AED0-3CC78517A4BB}"/>
              </a:ext>
            </a:extLst>
          </p:cNvPr>
          <p:cNvSpPr>
            <a:spLocks noGrp="1"/>
          </p:cNvSpPr>
          <p:nvPr>
            <p:ph type="sldNum" sz="quarter" idx="12"/>
          </p:nvPr>
        </p:nvSpPr>
        <p:spPr/>
        <p:txBody>
          <a:body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422905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3E25FB-BA66-4ABD-9CCB-74E5C725EE4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7B24B9-A85F-4A45-AA35-73EA255614C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0695344-A7FF-4883-A561-D9C1037E87C2}"/>
              </a:ext>
            </a:extLst>
          </p:cNvPr>
          <p:cNvSpPr>
            <a:spLocks noGrp="1"/>
          </p:cNvSpPr>
          <p:nvPr>
            <p:ph type="dt" sz="half" idx="10"/>
          </p:nvPr>
        </p:nvSpPr>
        <p:spPr/>
        <p:txBody>
          <a:bodyPr/>
          <a:lstStyle/>
          <a:p>
            <a:fld id="{8D5F02E6-2400-4E03-969E-7E46E8DE0C50}" type="datetimeFigureOut">
              <a:rPr kumimoji="1" lang="ja-JP" altLang="en-US" smtClean="0"/>
              <a:t>2020/3/18</a:t>
            </a:fld>
            <a:endParaRPr kumimoji="1" lang="ja-JP" altLang="en-US"/>
          </a:p>
        </p:txBody>
      </p:sp>
      <p:sp>
        <p:nvSpPr>
          <p:cNvPr id="5" name="フッター プレースホルダー 4">
            <a:extLst>
              <a:ext uri="{FF2B5EF4-FFF2-40B4-BE49-F238E27FC236}">
                <a16:creationId xmlns:a16="http://schemas.microsoft.com/office/drawing/2014/main" id="{B0C7215D-3FCB-40CA-9ADD-8F0A739931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D683C5-2BCD-423E-8EC7-731F60E8A4A4}"/>
              </a:ext>
            </a:extLst>
          </p:cNvPr>
          <p:cNvSpPr>
            <a:spLocks noGrp="1"/>
          </p:cNvSpPr>
          <p:nvPr>
            <p:ph type="sldNum" sz="quarter" idx="12"/>
          </p:nvPr>
        </p:nvSpPr>
        <p:spPr/>
        <p:txBody>
          <a:body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1944846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5A4A5F-A654-48F2-9EDA-DD346C08549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029F5A4-1B9B-457A-A32D-675366B5B7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169509A-EC71-4D3B-8342-A9D12EC607D6}"/>
              </a:ext>
            </a:extLst>
          </p:cNvPr>
          <p:cNvSpPr>
            <a:spLocks noGrp="1"/>
          </p:cNvSpPr>
          <p:nvPr>
            <p:ph type="dt" sz="half" idx="10"/>
          </p:nvPr>
        </p:nvSpPr>
        <p:spPr/>
        <p:txBody>
          <a:bodyPr/>
          <a:lstStyle/>
          <a:p>
            <a:fld id="{8D5F02E6-2400-4E03-969E-7E46E8DE0C50}" type="datetimeFigureOut">
              <a:rPr kumimoji="1" lang="ja-JP" altLang="en-US" smtClean="0"/>
              <a:t>2020/3/18</a:t>
            </a:fld>
            <a:endParaRPr kumimoji="1" lang="ja-JP" altLang="en-US"/>
          </a:p>
        </p:txBody>
      </p:sp>
      <p:sp>
        <p:nvSpPr>
          <p:cNvPr id="5" name="フッター プレースホルダー 4">
            <a:extLst>
              <a:ext uri="{FF2B5EF4-FFF2-40B4-BE49-F238E27FC236}">
                <a16:creationId xmlns:a16="http://schemas.microsoft.com/office/drawing/2014/main" id="{03DA6E0B-F1A7-48B2-A6E4-2BE5DF243D6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291A18-CD63-4F88-B980-EB1F17E525B9}"/>
              </a:ext>
            </a:extLst>
          </p:cNvPr>
          <p:cNvSpPr>
            <a:spLocks noGrp="1"/>
          </p:cNvSpPr>
          <p:nvPr>
            <p:ph type="sldNum" sz="quarter" idx="12"/>
          </p:nvPr>
        </p:nvSpPr>
        <p:spPr/>
        <p:txBody>
          <a:body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4065438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A9DC2-6B74-4183-9FB7-716A5BD51F9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4C262C8-7DF8-4283-A976-22D3EF1726B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DA671DE-7F74-4BF5-AE5B-95ED9D4E0E2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359096C-A6A2-4710-83F3-2582654A5A06}"/>
              </a:ext>
            </a:extLst>
          </p:cNvPr>
          <p:cNvSpPr>
            <a:spLocks noGrp="1"/>
          </p:cNvSpPr>
          <p:nvPr>
            <p:ph type="dt" sz="half" idx="10"/>
          </p:nvPr>
        </p:nvSpPr>
        <p:spPr/>
        <p:txBody>
          <a:bodyPr/>
          <a:lstStyle/>
          <a:p>
            <a:fld id="{8D5F02E6-2400-4E03-969E-7E46E8DE0C50}" type="datetimeFigureOut">
              <a:rPr kumimoji="1" lang="ja-JP" altLang="en-US" smtClean="0"/>
              <a:t>2020/3/18</a:t>
            </a:fld>
            <a:endParaRPr kumimoji="1" lang="ja-JP" altLang="en-US"/>
          </a:p>
        </p:txBody>
      </p:sp>
      <p:sp>
        <p:nvSpPr>
          <p:cNvPr id="6" name="フッター プレースホルダー 5">
            <a:extLst>
              <a:ext uri="{FF2B5EF4-FFF2-40B4-BE49-F238E27FC236}">
                <a16:creationId xmlns:a16="http://schemas.microsoft.com/office/drawing/2014/main" id="{E1DB5757-3281-4E25-ACCF-AD7A47C10A2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4EC7B6D-E5DC-427D-8633-F7F2F6BF8D12}"/>
              </a:ext>
            </a:extLst>
          </p:cNvPr>
          <p:cNvSpPr>
            <a:spLocks noGrp="1"/>
          </p:cNvSpPr>
          <p:nvPr>
            <p:ph type="sldNum" sz="quarter" idx="12"/>
          </p:nvPr>
        </p:nvSpPr>
        <p:spPr/>
        <p:txBody>
          <a:body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4072541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2FCDC1-AF2D-492E-85A6-E452F70ADCA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CCFAF9C-79B9-4C82-8B3E-5D1AE799A4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78E0B53-97E3-4BC5-A2FC-7BF0C0865AD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75C4B58-EFDC-4D3E-B3A8-B686B41257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7DC107F0-BBAB-421F-89C1-8D59050BE70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6877933-2D40-4CF9-9091-36BF9BD55E28}"/>
              </a:ext>
            </a:extLst>
          </p:cNvPr>
          <p:cNvSpPr>
            <a:spLocks noGrp="1"/>
          </p:cNvSpPr>
          <p:nvPr>
            <p:ph type="dt" sz="half" idx="10"/>
          </p:nvPr>
        </p:nvSpPr>
        <p:spPr/>
        <p:txBody>
          <a:bodyPr/>
          <a:lstStyle/>
          <a:p>
            <a:fld id="{8D5F02E6-2400-4E03-969E-7E46E8DE0C50}" type="datetimeFigureOut">
              <a:rPr kumimoji="1" lang="ja-JP" altLang="en-US" smtClean="0"/>
              <a:t>2020/3/18</a:t>
            </a:fld>
            <a:endParaRPr kumimoji="1" lang="ja-JP" altLang="en-US"/>
          </a:p>
        </p:txBody>
      </p:sp>
      <p:sp>
        <p:nvSpPr>
          <p:cNvPr id="8" name="フッター プレースホルダー 7">
            <a:extLst>
              <a:ext uri="{FF2B5EF4-FFF2-40B4-BE49-F238E27FC236}">
                <a16:creationId xmlns:a16="http://schemas.microsoft.com/office/drawing/2014/main" id="{098274A2-AACB-4A68-8076-DB6965F719E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6DE01DC-37CB-473A-954F-23B7A466DE35}"/>
              </a:ext>
            </a:extLst>
          </p:cNvPr>
          <p:cNvSpPr>
            <a:spLocks noGrp="1"/>
          </p:cNvSpPr>
          <p:nvPr>
            <p:ph type="sldNum" sz="quarter" idx="12"/>
          </p:nvPr>
        </p:nvSpPr>
        <p:spPr/>
        <p:txBody>
          <a:body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1601666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36427-61F1-45E4-A18D-1CEFDD26C23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06A1385-A234-4737-A185-D642A573F76F}"/>
              </a:ext>
            </a:extLst>
          </p:cNvPr>
          <p:cNvSpPr>
            <a:spLocks noGrp="1"/>
          </p:cNvSpPr>
          <p:nvPr>
            <p:ph type="dt" sz="half" idx="10"/>
          </p:nvPr>
        </p:nvSpPr>
        <p:spPr/>
        <p:txBody>
          <a:bodyPr/>
          <a:lstStyle/>
          <a:p>
            <a:fld id="{8D5F02E6-2400-4E03-969E-7E46E8DE0C50}" type="datetimeFigureOut">
              <a:rPr kumimoji="1" lang="ja-JP" altLang="en-US" smtClean="0"/>
              <a:t>2020/3/18</a:t>
            </a:fld>
            <a:endParaRPr kumimoji="1" lang="ja-JP" altLang="en-US"/>
          </a:p>
        </p:txBody>
      </p:sp>
      <p:sp>
        <p:nvSpPr>
          <p:cNvPr id="4" name="フッター プレースホルダー 3">
            <a:extLst>
              <a:ext uri="{FF2B5EF4-FFF2-40B4-BE49-F238E27FC236}">
                <a16:creationId xmlns:a16="http://schemas.microsoft.com/office/drawing/2014/main" id="{5B6FBC8D-7F39-4F79-9650-A01AE0349E1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F3EB3829-22BE-4FA2-837C-A4A01E55228C}"/>
              </a:ext>
            </a:extLst>
          </p:cNvPr>
          <p:cNvSpPr>
            <a:spLocks noGrp="1"/>
          </p:cNvSpPr>
          <p:nvPr>
            <p:ph type="sldNum" sz="quarter" idx="12"/>
          </p:nvPr>
        </p:nvSpPr>
        <p:spPr/>
        <p:txBody>
          <a:body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3925865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6E5B284-B9BA-4094-8D26-8FA55201F857}"/>
              </a:ext>
            </a:extLst>
          </p:cNvPr>
          <p:cNvSpPr>
            <a:spLocks noGrp="1"/>
          </p:cNvSpPr>
          <p:nvPr>
            <p:ph type="dt" sz="half" idx="10"/>
          </p:nvPr>
        </p:nvSpPr>
        <p:spPr/>
        <p:txBody>
          <a:bodyPr/>
          <a:lstStyle/>
          <a:p>
            <a:fld id="{8D5F02E6-2400-4E03-969E-7E46E8DE0C50}" type="datetimeFigureOut">
              <a:rPr kumimoji="1" lang="ja-JP" altLang="en-US" smtClean="0"/>
              <a:t>2020/3/18</a:t>
            </a:fld>
            <a:endParaRPr kumimoji="1" lang="ja-JP" altLang="en-US"/>
          </a:p>
        </p:txBody>
      </p:sp>
      <p:sp>
        <p:nvSpPr>
          <p:cNvPr id="3" name="フッター プレースホルダー 2">
            <a:extLst>
              <a:ext uri="{FF2B5EF4-FFF2-40B4-BE49-F238E27FC236}">
                <a16:creationId xmlns:a16="http://schemas.microsoft.com/office/drawing/2014/main" id="{67515058-6F60-46EB-B64E-7C0B1C6AFF6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E282405-9B78-4611-A0DE-6E084089A09D}"/>
              </a:ext>
            </a:extLst>
          </p:cNvPr>
          <p:cNvSpPr>
            <a:spLocks noGrp="1"/>
          </p:cNvSpPr>
          <p:nvPr>
            <p:ph type="sldNum" sz="quarter" idx="12"/>
          </p:nvPr>
        </p:nvSpPr>
        <p:spPr/>
        <p:txBody>
          <a:body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235032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0E1981-8BAF-47AC-818A-29FD7474EBA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78690D-8F77-465C-8855-FBEDF7F100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2D278D1-5692-4C8A-AF29-CD6D49912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AD9C75B-7AA8-4680-A620-E3EFED13F874}"/>
              </a:ext>
            </a:extLst>
          </p:cNvPr>
          <p:cNvSpPr>
            <a:spLocks noGrp="1"/>
          </p:cNvSpPr>
          <p:nvPr>
            <p:ph type="dt" sz="half" idx="10"/>
          </p:nvPr>
        </p:nvSpPr>
        <p:spPr/>
        <p:txBody>
          <a:bodyPr/>
          <a:lstStyle/>
          <a:p>
            <a:fld id="{8D5F02E6-2400-4E03-969E-7E46E8DE0C50}" type="datetimeFigureOut">
              <a:rPr kumimoji="1" lang="ja-JP" altLang="en-US" smtClean="0"/>
              <a:t>2020/3/18</a:t>
            </a:fld>
            <a:endParaRPr kumimoji="1" lang="ja-JP" altLang="en-US"/>
          </a:p>
        </p:txBody>
      </p:sp>
      <p:sp>
        <p:nvSpPr>
          <p:cNvPr id="6" name="フッター プレースホルダー 5">
            <a:extLst>
              <a:ext uri="{FF2B5EF4-FFF2-40B4-BE49-F238E27FC236}">
                <a16:creationId xmlns:a16="http://schemas.microsoft.com/office/drawing/2014/main" id="{C9D357C6-C728-4AB2-828F-07CB26BA517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B7D2B94-15C4-415C-9281-26060E0DC78A}"/>
              </a:ext>
            </a:extLst>
          </p:cNvPr>
          <p:cNvSpPr>
            <a:spLocks noGrp="1"/>
          </p:cNvSpPr>
          <p:nvPr>
            <p:ph type="sldNum" sz="quarter" idx="12"/>
          </p:nvPr>
        </p:nvSpPr>
        <p:spPr/>
        <p:txBody>
          <a:body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2605566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9BF25-29B9-4FB9-A25F-C9D28F508B6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BAA32C7-B7E4-45EB-A991-742546A9B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DA87CF8-248E-4CD5-ACF3-4E7DED8C5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1EF6438-27A8-4095-BC5A-D279D9E3BB42}"/>
              </a:ext>
            </a:extLst>
          </p:cNvPr>
          <p:cNvSpPr>
            <a:spLocks noGrp="1"/>
          </p:cNvSpPr>
          <p:nvPr>
            <p:ph type="dt" sz="half" idx="10"/>
          </p:nvPr>
        </p:nvSpPr>
        <p:spPr/>
        <p:txBody>
          <a:bodyPr/>
          <a:lstStyle/>
          <a:p>
            <a:fld id="{8D5F02E6-2400-4E03-969E-7E46E8DE0C50}" type="datetimeFigureOut">
              <a:rPr kumimoji="1" lang="ja-JP" altLang="en-US" smtClean="0"/>
              <a:t>2020/3/18</a:t>
            </a:fld>
            <a:endParaRPr kumimoji="1" lang="ja-JP" altLang="en-US"/>
          </a:p>
        </p:txBody>
      </p:sp>
      <p:sp>
        <p:nvSpPr>
          <p:cNvPr id="6" name="フッター プレースホルダー 5">
            <a:extLst>
              <a:ext uri="{FF2B5EF4-FFF2-40B4-BE49-F238E27FC236}">
                <a16:creationId xmlns:a16="http://schemas.microsoft.com/office/drawing/2014/main" id="{CBF6FFA6-166A-4A75-AA54-642371ED71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423FEA8-E133-4BFF-8F25-D717D9A59855}"/>
              </a:ext>
            </a:extLst>
          </p:cNvPr>
          <p:cNvSpPr>
            <a:spLocks noGrp="1"/>
          </p:cNvSpPr>
          <p:nvPr>
            <p:ph type="sldNum" sz="quarter" idx="12"/>
          </p:nvPr>
        </p:nvSpPr>
        <p:spPr/>
        <p:txBody>
          <a:body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504862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951FEC0-0979-467C-A0B7-4704480708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E0A6600-6A2F-4CC2-A81E-9E642E4E37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88A4B5-A4C7-4B4D-942A-75435E2EBC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F02E6-2400-4E03-969E-7E46E8DE0C50}" type="datetimeFigureOut">
              <a:rPr kumimoji="1" lang="ja-JP" altLang="en-US" smtClean="0"/>
              <a:t>2020/3/18</a:t>
            </a:fld>
            <a:endParaRPr kumimoji="1" lang="ja-JP" altLang="en-US"/>
          </a:p>
        </p:txBody>
      </p:sp>
      <p:sp>
        <p:nvSpPr>
          <p:cNvPr id="5" name="フッター プレースホルダー 4">
            <a:extLst>
              <a:ext uri="{FF2B5EF4-FFF2-40B4-BE49-F238E27FC236}">
                <a16:creationId xmlns:a16="http://schemas.microsoft.com/office/drawing/2014/main" id="{07973903-65C1-43EF-A874-00F7127FB5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995C32B-10FD-446E-B618-3C184237CE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2E411A-0860-4621-98AF-8A4A6413BDB8}" type="slidenum">
              <a:rPr kumimoji="1" lang="ja-JP" altLang="en-US" smtClean="0"/>
              <a:t>‹#›</a:t>
            </a:fld>
            <a:endParaRPr kumimoji="1" lang="ja-JP" altLang="en-US"/>
          </a:p>
        </p:txBody>
      </p:sp>
    </p:spTree>
    <p:extLst>
      <p:ext uri="{BB962C8B-B14F-4D97-AF65-F5344CB8AC3E}">
        <p14:creationId xmlns:p14="http://schemas.microsoft.com/office/powerpoint/2010/main" val="34255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44935AE-53C1-4B9F-8878-B3AC878FEC86}"/>
              </a:ext>
            </a:extLst>
          </p:cNvPr>
          <p:cNvPicPr>
            <a:picLocks noChangeAspect="1"/>
          </p:cNvPicPr>
          <p:nvPr/>
        </p:nvPicPr>
        <p:blipFill>
          <a:blip r:embed="rId2"/>
          <a:stretch>
            <a:fillRect/>
          </a:stretch>
        </p:blipFill>
        <p:spPr>
          <a:xfrm>
            <a:off x="191232" y="892206"/>
            <a:ext cx="8984303" cy="4934059"/>
          </a:xfrm>
          <a:prstGeom prst="rect">
            <a:avLst/>
          </a:prstGeom>
          <a:ln>
            <a:solidFill>
              <a:schemeClr val="tx1"/>
            </a:solidFill>
          </a:ln>
        </p:spPr>
      </p:pic>
    </p:spTree>
    <p:extLst>
      <p:ext uri="{BB962C8B-B14F-4D97-AF65-F5344CB8AC3E}">
        <p14:creationId xmlns:p14="http://schemas.microsoft.com/office/powerpoint/2010/main" val="3682804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D3C93D5-7E3E-417E-8205-D93CD704BA72}"/>
              </a:ext>
            </a:extLst>
          </p:cNvPr>
          <p:cNvPicPr>
            <a:picLocks noChangeAspect="1"/>
          </p:cNvPicPr>
          <p:nvPr/>
        </p:nvPicPr>
        <p:blipFill>
          <a:blip r:embed="rId2"/>
          <a:stretch>
            <a:fillRect/>
          </a:stretch>
        </p:blipFill>
        <p:spPr>
          <a:xfrm>
            <a:off x="213799" y="1685739"/>
            <a:ext cx="7608317" cy="3307053"/>
          </a:xfrm>
          <a:prstGeom prst="rect">
            <a:avLst/>
          </a:prstGeom>
          <a:ln>
            <a:solidFill>
              <a:schemeClr val="tx1"/>
            </a:solidFill>
          </a:ln>
        </p:spPr>
      </p:pic>
      <p:sp>
        <p:nvSpPr>
          <p:cNvPr id="3" name="正方形/長方形 2">
            <a:extLst>
              <a:ext uri="{FF2B5EF4-FFF2-40B4-BE49-F238E27FC236}">
                <a16:creationId xmlns:a16="http://schemas.microsoft.com/office/drawing/2014/main" id="{A0B71972-EA0B-45D0-B30C-FB0197DA1A08}"/>
              </a:ext>
            </a:extLst>
          </p:cNvPr>
          <p:cNvSpPr/>
          <p:nvPr/>
        </p:nvSpPr>
        <p:spPr>
          <a:xfrm>
            <a:off x="3296815" y="2612412"/>
            <a:ext cx="756933" cy="176880"/>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4A42619-1BEE-4FF3-8E40-265F6A2E6766}"/>
              </a:ext>
            </a:extLst>
          </p:cNvPr>
          <p:cNvSpPr/>
          <p:nvPr/>
        </p:nvSpPr>
        <p:spPr>
          <a:xfrm>
            <a:off x="8478913" y="2506470"/>
            <a:ext cx="3146635" cy="37986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DB1593FB-9808-4275-B120-5E4F7474D5A1}"/>
              </a:ext>
            </a:extLst>
          </p:cNvPr>
          <p:cNvCxnSpPr>
            <a:cxnSpLocks/>
            <a:stCxn id="3" idx="3"/>
            <a:endCxn id="6" idx="2"/>
          </p:cNvCxnSpPr>
          <p:nvPr/>
        </p:nvCxnSpPr>
        <p:spPr>
          <a:xfrm flipV="1">
            <a:off x="4053748" y="2694848"/>
            <a:ext cx="4305842" cy="6004"/>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6" name="楕円 5">
            <a:extLst>
              <a:ext uri="{FF2B5EF4-FFF2-40B4-BE49-F238E27FC236}">
                <a16:creationId xmlns:a16="http://schemas.microsoft.com/office/drawing/2014/main" id="{08392429-E1F3-4598-AD77-8F8D25853F28}"/>
              </a:ext>
            </a:extLst>
          </p:cNvPr>
          <p:cNvSpPr/>
          <p:nvPr/>
        </p:nvSpPr>
        <p:spPr>
          <a:xfrm>
            <a:off x="8359590" y="2575524"/>
            <a:ext cx="238648" cy="238648"/>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2</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034D63C6-BB0A-4F86-8D45-18F5FD0CC6BB}"/>
              </a:ext>
            </a:extLst>
          </p:cNvPr>
          <p:cNvSpPr txBox="1"/>
          <p:nvPr/>
        </p:nvSpPr>
        <p:spPr>
          <a:xfrm>
            <a:off x="8590086" y="2540958"/>
            <a:ext cx="3035462"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組織のプロファイル</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をクリックする</a:t>
            </a:r>
          </a:p>
        </p:txBody>
      </p:sp>
    </p:spTree>
    <p:extLst>
      <p:ext uri="{BB962C8B-B14F-4D97-AF65-F5344CB8AC3E}">
        <p14:creationId xmlns:p14="http://schemas.microsoft.com/office/powerpoint/2010/main" val="4150993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B6EC2E5-DBFE-409C-8E9F-7C1F9959D7D5}"/>
              </a:ext>
            </a:extLst>
          </p:cNvPr>
          <p:cNvPicPr>
            <a:picLocks noChangeAspect="1"/>
          </p:cNvPicPr>
          <p:nvPr/>
        </p:nvPicPr>
        <p:blipFill>
          <a:blip r:embed="rId2"/>
          <a:stretch>
            <a:fillRect/>
          </a:stretch>
        </p:blipFill>
        <p:spPr>
          <a:xfrm>
            <a:off x="205551" y="1708404"/>
            <a:ext cx="7624811" cy="3290267"/>
          </a:xfrm>
          <a:prstGeom prst="rect">
            <a:avLst/>
          </a:prstGeom>
          <a:ln>
            <a:solidFill>
              <a:schemeClr val="tx1"/>
            </a:solidFill>
          </a:ln>
        </p:spPr>
      </p:pic>
      <p:sp>
        <p:nvSpPr>
          <p:cNvPr id="3" name="正方形/長方形 2">
            <a:extLst>
              <a:ext uri="{FF2B5EF4-FFF2-40B4-BE49-F238E27FC236}">
                <a16:creationId xmlns:a16="http://schemas.microsoft.com/office/drawing/2014/main" id="{BD84B364-30A9-4FFF-B8DF-0D8F2E9FF3E6}"/>
              </a:ext>
            </a:extLst>
          </p:cNvPr>
          <p:cNvSpPr/>
          <p:nvPr/>
        </p:nvSpPr>
        <p:spPr>
          <a:xfrm>
            <a:off x="9039463" y="4677264"/>
            <a:ext cx="2515857" cy="40306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DDD8D678-EF97-4262-9E85-A2628ACAA98D}"/>
              </a:ext>
            </a:extLst>
          </p:cNvPr>
          <p:cNvCxnSpPr>
            <a:cxnSpLocks/>
            <a:endCxn id="5" idx="2"/>
          </p:cNvCxnSpPr>
          <p:nvPr/>
        </p:nvCxnSpPr>
        <p:spPr>
          <a:xfrm>
            <a:off x="5169084" y="4877146"/>
            <a:ext cx="3743768"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82F8D16D-7D00-4F49-B742-BDDEFB772181}"/>
              </a:ext>
            </a:extLst>
          </p:cNvPr>
          <p:cNvSpPr/>
          <p:nvPr/>
        </p:nvSpPr>
        <p:spPr>
          <a:xfrm>
            <a:off x="8912851" y="4750535"/>
            <a:ext cx="253222" cy="253222"/>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a:solidFill>
                  <a:schemeClr val="bg1"/>
                </a:solidFill>
                <a:latin typeface="BIZ UDPゴシック" panose="020B0400000000000000" pitchFamily="50" charset="-128"/>
                <a:ea typeface="BIZ UDPゴシック" panose="020B0400000000000000" pitchFamily="50" charset="-128"/>
              </a:rPr>
              <a:t>2</a:t>
            </a:r>
            <a:endParaRPr kumimoji="1" lang="ja-JP" altLang="en-US" sz="800">
              <a:solidFill>
                <a:schemeClr val="bg1"/>
              </a:solidFill>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973EB9FB-42F6-4D48-A139-4ECE920F22B4}"/>
              </a:ext>
            </a:extLst>
          </p:cNvPr>
          <p:cNvSpPr/>
          <p:nvPr/>
        </p:nvSpPr>
        <p:spPr>
          <a:xfrm>
            <a:off x="1870622" y="4776271"/>
            <a:ext cx="893680" cy="187682"/>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337B8B2-76FF-4EA2-B92E-ECECC618FFCB}"/>
              </a:ext>
            </a:extLst>
          </p:cNvPr>
          <p:cNvSpPr/>
          <p:nvPr/>
        </p:nvSpPr>
        <p:spPr>
          <a:xfrm>
            <a:off x="9039464" y="4677264"/>
            <a:ext cx="2515856" cy="40306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65534D42-19E4-4837-A753-7863AB270D24}"/>
              </a:ext>
            </a:extLst>
          </p:cNvPr>
          <p:cNvCxnSpPr>
            <a:cxnSpLocks/>
            <a:stCxn id="6" idx="3"/>
            <a:endCxn id="9" idx="2"/>
          </p:cNvCxnSpPr>
          <p:nvPr/>
        </p:nvCxnSpPr>
        <p:spPr>
          <a:xfrm>
            <a:off x="2764302" y="4870112"/>
            <a:ext cx="6148549" cy="7034"/>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6BE7DF9B-074B-4380-8D52-E8791B03D7C2}"/>
              </a:ext>
            </a:extLst>
          </p:cNvPr>
          <p:cNvSpPr/>
          <p:nvPr/>
        </p:nvSpPr>
        <p:spPr>
          <a:xfrm>
            <a:off x="8912851" y="4750535"/>
            <a:ext cx="253222" cy="253222"/>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３</a:t>
            </a:r>
          </a:p>
        </p:txBody>
      </p:sp>
      <p:sp>
        <p:nvSpPr>
          <p:cNvPr id="10" name="テキスト ボックス 9">
            <a:extLst>
              <a:ext uri="{FF2B5EF4-FFF2-40B4-BE49-F238E27FC236}">
                <a16:creationId xmlns:a16="http://schemas.microsoft.com/office/drawing/2014/main" id="{19E82F99-3F8A-4C86-8504-10A053E5020B}"/>
              </a:ext>
            </a:extLst>
          </p:cNvPr>
          <p:cNvSpPr txBox="1"/>
          <p:nvPr/>
        </p:nvSpPr>
        <p:spPr>
          <a:xfrm>
            <a:off x="9115801" y="4724910"/>
            <a:ext cx="2439519" cy="307777"/>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組織の情報</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をクリックする</a:t>
            </a:r>
          </a:p>
        </p:txBody>
      </p:sp>
    </p:spTree>
    <p:extLst>
      <p:ext uri="{BB962C8B-B14F-4D97-AF65-F5344CB8AC3E}">
        <p14:creationId xmlns:p14="http://schemas.microsoft.com/office/powerpoint/2010/main" val="3228060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23FB86D-2CB4-48D7-8FDA-8FA90BEDAA61}"/>
              </a:ext>
            </a:extLst>
          </p:cNvPr>
          <p:cNvPicPr>
            <a:picLocks noChangeAspect="1"/>
          </p:cNvPicPr>
          <p:nvPr/>
        </p:nvPicPr>
        <p:blipFill>
          <a:blip r:embed="rId2"/>
          <a:stretch>
            <a:fillRect/>
          </a:stretch>
        </p:blipFill>
        <p:spPr>
          <a:xfrm>
            <a:off x="184274" y="701095"/>
            <a:ext cx="7646088" cy="5562226"/>
          </a:xfrm>
          <a:prstGeom prst="rect">
            <a:avLst/>
          </a:prstGeom>
          <a:ln>
            <a:solidFill>
              <a:schemeClr val="tx1"/>
            </a:solidFill>
          </a:ln>
        </p:spPr>
      </p:pic>
      <p:sp>
        <p:nvSpPr>
          <p:cNvPr id="4" name="正方形/長方形 3">
            <a:extLst>
              <a:ext uri="{FF2B5EF4-FFF2-40B4-BE49-F238E27FC236}">
                <a16:creationId xmlns:a16="http://schemas.microsoft.com/office/drawing/2014/main" id="{C88966D5-CE1D-4B05-9341-60A8F5776DED}"/>
              </a:ext>
            </a:extLst>
          </p:cNvPr>
          <p:cNvSpPr/>
          <p:nvPr/>
        </p:nvSpPr>
        <p:spPr>
          <a:xfrm>
            <a:off x="4488431" y="1998834"/>
            <a:ext cx="3215140" cy="3474901"/>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51EBE27-A1F4-4C82-9364-CD3D608CB5C9}"/>
              </a:ext>
            </a:extLst>
          </p:cNvPr>
          <p:cNvSpPr/>
          <p:nvPr/>
        </p:nvSpPr>
        <p:spPr>
          <a:xfrm>
            <a:off x="8428548" y="2588601"/>
            <a:ext cx="3187348" cy="36357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A37931DA-9927-4278-BBEE-35AE3E6C95DB}"/>
              </a:ext>
            </a:extLst>
          </p:cNvPr>
          <p:cNvCxnSpPr>
            <a:cxnSpLocks/>
            <a:endCxn id="7" idx="2"/>
          </p:cNvCxnSpPr>
          <p:nvPr/>
        </p:nvCxnSpPr>
        <p:spPr>
          <a:xfrm>
            <a:off x="7703571" y="2768897"/>
            <a:ext cx="610772"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32121A3A-E1F2-48EF-854C-3F22372206C5}"/>
              </a:ext>
            </a:extLst>
          </p:cNvPr>
          <p:cNvSpPr/>
          <p:nvPr/>
        </p:nvSpPr>
        <p:spPr>
          <a:xfrm>
            <a:off x="8314343" y="2654692"/>
            <a:ext cx="228409" cy="228409"/>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a:solidFill>
                  <a:schemeClr val="bg1"/>
                </a:solidFill>
                <a:latin typeface="BIZ UDPゴシック" panose="020B0400000000000000" pitchFamily="50" charset="-128"/>
                <a:ea typeface="BIZ UDPゴシック" panose="020B0400000000000000" pitchFamily="50" charset="-128"/>
              </a:rPr>
              <a:t>4</a:t>
            </a:r>
            <a:endParaRPr kumimoji="1" lang="ja-JP" altLang="en-US" sz="110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F0A5284B-A4AE-4073-86BD-7A09B609AA87}"/>
              </a:ext>
            </a:extLst>
          </p:cNvPr>
          <p:cNvSpPr txBox="1"/>
          <p:nvPr/>
        </p:nvSpPr>
        <p:spPr>
          <a:xfrm>
            <a:off x="8507452" y="2612169"/>
            <a:ext cx="2806992"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組織の情報を入力する</a:t>
            </a:r>
          </a:p>
        </p:txBody>
      </p:sp>
      <p:sp>
        <p:nvSpPr>
          <p:cNvPr id="9" name="正方形/長方形 8">
            <a:extLst>
              <a:ext uri="{FF2B5EF4-FFF2-40B4-BE49-F238E27FC236}">
                <a16:creationId xmlns:a16="http://schemas.microsoft.com/office/drawing/2014/main" id="{07BD85F8-A62E-4B10-AC0C-85DDA42A6937}"/>
              </a:ext>
            </a:extLst>
          </p:cNvPr>
          <p:cNvSpPr/>
          <p:nvPr/>
        </p:nvSpPr>
        <p:spPr>
          <a:xfrm>
            <a:off x="4659433" y="6003710"/>
            <a:ext cx="524596" cy="153195"/>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6DA9909E-409D-4F18-8723-82F78511197F}"/>
              </a:ext>
            </a:extLst>
          </p:cNvPr>
          <p:cNvSpPr/>
          <p:nvPr/>
        </p:nvSpPr>
        <p:spPr>
          <a:xfrm>
            <a:off x="8428547" y="5900583"/>
            <a:ext cx="3187349" cy="36357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F44D936E-FC5C-41B4-97E9-1A9E82A868A9}"/>
              </a:ext>
            </a:extLst>
          </p:cNvPr>
          <p:cNvCxnSpPr>
            <a:cxnSpLocks/>
            <a:stCxn id="9" idx="3"/>
            <a:endCxn id="12" idx="2"/>
          </p:cNvCxnSpPr>
          <p:nvPr/>
        </p:nvCxnSpPr>
        <p:spPr>
          <a:xfrm>
            <a:off x="5184029" y="6080308"/>
            <a:ext cx="3130314" cy="571"/>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5190648B-1340-4D41-80B6-C35823A85F3F}"/>
              </a:ext>
            </a:extLst>
          </p:cNvPr>
          <p:cNvSpPr/>
          <p:nvPr/>
        </p:nvSpPr>
        <p:spPr>
          <a:xfrm>
            <a:off x="8314343" y="5966674"/>
            <a:ext cx="228409" cy="228409"/>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bg1"/>
                </a:solidFill>
                <a:latin typeface="BIZ UDPゴシック" panose="020B0400000000000000" pitchFamily="50" charset="-128"/>
                <a:ea typeface="BIZ UDPゴシック" panose="020B0400000000000000" pitchFamily="50" charset="-128"/>
              </a:rPr>
              <a:t>５</a:t>
            </a:r>
          </a:p>
        </p:txBody>
      </p:sp>
      <p:sp>
        <p:nvSpPr>
          <p:cNvPr id="13" name="テキスト ボックス 12">
            <a:extLst>
              <a:ext uri="{FF2B5EF4-FFF2-40B4-BE49-F238E27FC236}">
                <a16:creationId xmlns:a16="http://schemas.microsoft.com/office/drawing/2014/main" id="{2850EAE1-5FFF-45F4-A41E-1F1942EEC3CF}"/>
              </a:ext>
            </a:extLst>
          </p:cNvPr>
          <p:cNvSpPr txBox="1"/>
          <p:nvPr/>
        </p:nvSpPr>
        <p:spPr>
          <a:xfrm>
            <a:off x="8507452" y="5924151"/>
            <a:ext cx="3291744"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変更の保存</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をクリックする</a:t>
            </a:r>
          </a:p>
        </p:txBody>
      </p:sp>
    </p:spTree>
    <p:extLst>
      <p:ext uri="{BB962C8B-B14F-4D97-AF65-F5344CB8AC3E}">
        <p14:creationId xmlns:p14="http://schemas.microsoft.com/office/powerpoint/2010/main" val="1458519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a:extLst>
              <a:ext uri="{FF2B5EF4-FFF2-40B4-BE49-F238E27FC236}">
                <a16:creationId xmlns:a16="http://schemas.microsoft.com/office/drawing/2014/main" id="{30577707-CF2D-4476-AA5E-44A1316A1ABF}"/>
              </a:ext>
            </a:extLst>
          </p:cNvPr>
          <p:cNvGrpSpPr/>
          <p:nvPr/>
        </p:nvGrpSpPr>
        <p:grpSpPr>
          <a:xfrm>
            <a:off x="235579" y="4486587"/>
            <a:ext cx="11720841" cy="1954405"/>
            <a:chOff x="226089" y="768698"/>
            <a:chExt cx="6161318" cy="1027376"/>
          </a:xfrm>
        </p:grpSpPr>
        <p:sp>
          <p:nvSpPr>
            <p:cNvPr id="2" name="矢印: 山形 1">
              <a:extLst>
                <a:ext uri="{FF2B5EF4-FFF2-40B4-BE49-F238E27FC236}">
                  <a16:creationId xmlns:a16="http://schemas.microsoft.com/office/drawing/2014/main" id="{7C9E8A42-D25A-4FFF-8B7E-EC740D49E87A}"/>
                </a:ext>
              </a:extLst>
            </p:cNvPr>
            <p:cNvSpPr/>
            <p:nvPr/>
          </p:nvSpPr>
          <p:spPr>
            <a:xfrm>
              <a:off x="226089" y="768700"/>
              <a:ext cx="1291214" cy="256233"/>
            </a:xfrm>
            <a:prstGeom prst="chevron">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latin typeface="BIZ UDPゴシック" panose="020B0400000000000000" pitchFamily="50" charset="-128"/>
                  <a:ea typeface="BIZ UDPゴシック" panose="020B0400000000000000" pitchFamily="50" charset="-128"/>
                </a:rPr>
                <a:t>サポート窓口に申請</a:t>
              </a:r>
            </a:p>
          </p:txBody>
        </p:sp>
        <p:sp>
          <p:nvSpPr>
            <p:cNvPr id="3" name="矢印: 山形 2">
              <a:extLst>
                <a:ext uri="{FF2B5EF4-FFF2-40B4-BE49-F238E27FC236}">
                  <a16:creationId xmlns:a16="http://schemas.microsoft.com/office/drawing/2014/main" id="{1DC8A7B2-2EA4-4029-A0D8-973447A81229}"/>
                </a:ext>
              </a:extLst>
            </p:cNvPr>
            <p:cNvSpPr/>
            <p:nvPr/>
          </p:nvSpPr>
          <p:spPr>
            <a:xfrm>
              <a:off x="1443615" y="768700"/>
              <a:ext cx="1291214" cy="256233"/>
            </a:xfrm>
            <a:prstGeom prst="chevron">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latin typeface="BIZ UDPゴシック" panose="020B0400000000000000" pitchFamily="50" charset="-128"/>
                  <a:ea typeface="BIZ UDPゴシック" panose="020B0400000000000000" pitchFamily="50" charset="-128"/>
                </a:rPr>
                <a:t>サポートチケット</a:t>
              </a:r>
              <a:endParaRPr kumimoji="1" lang="en-US" altLang="ja-JP" sz="120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1200">
                  <a:solidFill>
                    <a:schemeClr val="bg1"/>
                  </a:solidFill>
                  <a:latin typeface="BIZ UDPゴシック" panose="020B0400000000000000" pitchFamily="50" charset="-128"/>
                  <a:ea typeface="BIZ UDPゴシック" panose="020B0400000000000000" pitchFamily="50" charset="-128"/>
                </a:rPr>
                <a:t>番号の付与</a:t>
              </a:r>
            </a:p>
          </p:txBody>
        </p:sp>
        <p:sp>
          <p:nvSpPr>
            <p:cNvPr id="4" name="矢印: 山形 3">
              <a:extLst>
                <a:ext uri="{FF2B5EF4-FFF2-40B4-BE49-F238E27FC236}">
                  <a16:creationId xmlns:a16="http://schemas.microsoft.com/office/drawing/2014/main" id="{F6A9DDE7-9582-477B-B2BF-84DABB44B361}"/>
                </a:ext>
              </a:extLst>
            </p:cNvPr>
            <p:cNvSpPr/>
            <p:nvPr/>
          </p:nvSpPr>
          <p:spPr>
            <a:xfrm>
              <a:off x="3878667" y="768698"/>
              <a:ext cx="1291214" cy="256233"/>
            </a:xfrm>
            <a:prstGeom prst="chevron">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latin typeface="BIZ UDPゴシック" panose="020B0400000000000000" pitchFamily="50" charset="-128"/>
                  <a:ea typeface="BIZ UDPゴシック" panose="020B0400000000000000" pitchFamily="50" charset="-128"/>
                </a:rPr>
                <a:t>審査</a:t>
              </a:r>
            </a:p>
          </p:txBody>
        </p:sp>
        <p:sp>
          <p:nvSpPr>
            <p:cNvPr id="5" name="矢印: 山形 4">
              <a:extLst>
                <a:ext uri="{FF2B5EF4-FFF2-40B4-BE49-F238E27FC236}">
                  <a16:creationId xmlns:a16="http://schemas.microsoft.com/office/drawing/2014/main" id="{BAB5C37F-A899-4AD5-9B49-7B1780EC07B9}"/>
                </a:ext>
              </a:extLst>
            </p:cNvPr>
            <p:cNvSpPr/>
            <p:nvPr/>
          </p:nvSpPr>
          <p:spPr>
            <a:xfrm>
              <a:off x="2661141" y="768699"/>
              <a:ext cx="1291214" cy="256233"/>
            </a:xfrm>
            <a:prstGeom prst="chevron">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latin typeface="BIZ UDPゴシック" panose="020B0400000000000000" pitchFamily="50" charset="-128"/>
                  <a:ea typeface="BIZ UDPゴシック" panose="020B0400000000000000" pitchFamily="50" charset="-128"/>
                </a:rPr>
                <a:t>審査確認項目</a:t>
              </a:r>
              <a:endParaRPr kumimoji="1" lang="en-US" altLang="ja-JP" sz="1200">
                <a:solidFill>
                  <a:schemeClr val="bg1"/>
                </a:solidFill>
                <a:latin typeface="BIZ UDPゴシック" panose="020B0400000000000000" pitchFamily="50" charset="-128"/>
                <a:ea typeface="BIZ UDPゴシック" panose="020B0400000000000000" pitchFamily="50" charset="-128"/>
              </a:endParaRPr>
            </a:p>
            <a:p>
              <a:pPr algn="ctr"/>
              <a:r>
                <a:rPr kumimoji="1" lang="ja-JP" altLang="en-US" sz="1200">
                  <a:solidFill>
                    <a:schemeClr val="bg1"/>
                  </a:solidFill>
                  <a:latin typeface="BIZ UDPゴシック" panose="020B0400000000000000" pitchFamily="50" charset="-128"/>
                  <a:ea typeface="BIZ UDPゴシック" panose="020B0400000000000000" pitchFamily="50" charset="-128"/>
                </a:rPr>
                <a:t>の送付</a:t>
              </a:r>
            </a:p>
          </p:txBody>
        </p:sp>
        <p:sp>
          <p:nvSpPr>
            <p:cNvPr id="6" name="矢印: 山形 5">
              <a:extLst>
                <a:ext uri="{FF2B5EF4-FFF2-40B4-BE49-F238E27FC236}">
                  <a16:creationId xmlns:a16="http://schemas.microsoft.com/office/drawing/2014/main" id="{2CB9DB01-E994-442E-9B71-51376E3AD387}"/>
                </a:ext>
              </a:extLst>
            </p:cNvPr>
            <p:cNvSpPr/>
            <p:nvPr/>
          </p:nvSpPr>
          <p:spPr>
            <a:xfrm>
              <a:off x="5096193" y="768698"/>
              <a:ext cx="1291214" cy="256233"/>
            </a:xfrm>
            <a:prstGeom prst="chevron">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latin typeface="BIZ UDPゴシック" panose="020B0400000000000000" pitchFamily="50" charset="-128"/>
                  <a:ea typeface="BIZ UDPゴシック" panose="020B0400000000000000" pitchFamily="50" charset="-128"/>
                </a:rPr>
                <a:t>承認</a:t>
              </a:r>
            </a:p>
          </p:txBody>
        </p:sp>
        <p:sp>
          <p:nvSpPr>
            <p:cNvPr id="7" name="正方形/長方形 6">
              <a:extLst>
                <a:ext uri="{FF2B5EF4-FFF2-40B4-BE49-F238E27FC236}">
                  <a16:creationId xmlns:a16="http://schemas.microsoft.com/office/drawing/2014/main" id="{EA173F4C-E36D-4516-A281-D2FB092D7B66}"/>
                </a:ext>
              </a:extLst>
            </p:cNvPr>
            <p:cNvSpPr/>
            <p:nvPr/>
          </p:nvSpPr>
          <p:spPr>
            <a:xfrm>
              <a:off x="398685" y="1070148"/>
              <a:ext cx="1003059" cy="72348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en-US" altLang="ja-JP" sz="1200">
                  <a:solidFill>
                    <a:schemeClr val="tx1">
                      <a:lumMod val="65000"/>
                      <a:lumOff val="35000"/>
                    </a:schemeClr>
                  </a:solidFill>
                  <a:latin typeface="BIZ UDPゴシック" panose="020B0400000000000000" pitchFamily="50" charset="-128"/>
                  <a:ea typeface="BIZ UDPゴシック" panose="020B0400000000000000" pitchFamily="50" charset="-128"/>
                </a:rPr>
                <a:t>Office 365 </a:t>
              </a:r>
              <a:r>
                <a:rPr kumimoji="1" lang="ja-JP" altLang="en-US" sz="1200">
                  <a:solidFill>
                    <a:schemeClr val="tx1">
                      <a:lumMod val="65000"/>
                      <a:lumOff val="35000"/>
                    </a:schemeClr>
                  </a:solidFill>
                  <a:latin typeface="BIZ UDPゴシック" panose="020B0400000000000000" pitchFamily="50" charset="-128"/>
                  <a:ea typeface="BIZ UDPゴシック" panose="020B0400000000000000" pitchFamily="50" charset="-128"/>
                </a:rPr>
                <a:t>管理センターの</a:t>
              </a:r>
              <a:r>
                <a:rPr kumimoji="1" lang="en-US" altLang="ja-JP" sz="120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200">
                  <a:solidFill>
                    <a:schemeClr val="tx1">
                      <a:lumMod val="65000"/>
                      <a:lumOff val="35000"/>
                    </a:schemeClr>
                  </a:solidFill>
                  <a:latin typeface="BIZ UDPゴシック" panose="020B0400000000000000" pitchFamily="50" charset="-128"/>
                  <a:ea typeface="BIZ UDPゴシック" panose="020B0400000000000000" pitchFamily="50" charset="-128"/>
                </a:rPr>
                <a:t>サポートへのお問合せ</a:t>
              </a:r>
              <a:r>
                <a:rPr kumimoji="1" lang="en-US" altLang="ja-JP" sz="120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200">
                  <a:solidFill>
                    <a:schemeClr val="tx1">
                      <a:lumMod val="65000"/>
                      <a:lumOff val="35000"/>
                    </a:schemeClr>
                  </a:solidFill>
                  <a:latin typeface="BIZ UDPゴシック" panose="020B0400000000000000" pitchFamily="50" charset="-128"/>
                  <a:ea typeface="BIZ UDPゴシック" panose="020B0400000000000000" pitchFamily="50" charset="-128"/>
                </a:rPr>
                <a:t>から </a:t>
              </a:r>
              <a:r>
                <a:rPr kumimoji="1" lang="en-US" altLang="ja-JP" sz="1200">
                  <a:solidFill>
                    <a:schemeClr val="tx1">
                      <a:lumMod val="65000"/>
                      <a:lumOff val="35000"/>
                    </a:schemeClr>
                  </a:solidFill>
                  <a:latin typeface="BIZ UDPゴシック" panose="020B0400000000000000" pitchFamily="50" charset="-128"/>
                  <a:ea typeface="BIZ UDPゴシック" panose="020B0400000000000000" pitchFamily="50" charset="-128"/>
                </a:rPr>
                <a:t>Office 365 A1 </a:t>
              </a:r>
              <a:r>
                <a:rPr kumimoji="1" lang="ja-JP" altLang="en-US" sz="1200">
                  <a:solidFill>
                    <a:schemeClr val="tx1">
                      <a:lumMod val="65000"/>
                      <a:lumOff val="35000"/>
                    </a:schemeClr>
                  </a:solidFill>
                  <a:latin typeface="BIZ UDPゴシック" panose="020B0400000000000000" pitchFamily="50" charset="-128"/>
                  <a:ea typeface="BIZ UDPゴシック" panose="020B0400000000000000" pitchFamily="50" charset="-128"/>
                </a:rPr>
                <a:t>の契約方法を問い合わせる。</a:t>
              </a:r>
              <a:endParaRPr kumimoji="1" lang="en-US" altLang="ja-JP" sz="1200">
                <a:solidFill>
                  <a:schemeClr val="tx1">
                    <a:lumMod val="65000"/>
                    <a:lumOff val="35000"/>
                  </a:schemeClr>
                </a:solidFill>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B434A616-77D1-4A08-B99B-E1049BAC003F}"/>
                </a:ext>
              </a:extLst>
            </p:cNvPr>
            <p:cNvSpPr/>
            <p:nvPr/>
          </p:nvSpPr>
          <p:spPr>
            <a:xfrm>
              <a:off x="1616211" y="1070149"/>
              <a:ext cx="1003060" cy="72348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sz="1200">
                  <a:solidFill>
                    <a:schemeClr val="tx1">
                      <a:lumMod val="65000"/>
                      <a:lumOff val="35000"/>
                    </a:schemeClr>
                  </a:solidFill>
                  <a:latin typeface="BIZ UDPゴシック" panose="020B0400000000000000" pitchFamily="50" charset="-128"/>
                  <a:ea typeface="BIZ UDPゴシック" panose="020B0400000000000000" pitchFamily="50" charset="-128"/>
                </a:rPr>
                <a:t>メールで問い合わせチケット番号と審査に必要な確認項目を受け取る。</a:t>
              </a:r>
            </a:p>
          </p:txBody>
        </p:sp>
        <p:sp>
          <p:nvSpPr>
            <p:cNvPr id="9" name="正方形/長方形 8">
              <a:extLst>
                <a:ext uri="{FF2B5EF4-FFF2-40B4-BE49-F238E27FC236}">
                  <a16:creationId xmlns:a16="http://schemas.microsoft.com/office/drawing/2014/main" id="{E16D513F-5912-40D2-8305-1845800D9399}"/>
                </a:ext>
              </a:extLst>
            </p:cNvPr>
            <p:cNvSpPr/>
            <p:nvPr/>
          </p:nvSpPr>
          <p:spPr>
            <a:xfrm>
              <a:off x="2833737" y="1070149"/>
              <a:ext cx="1003060" cy="72348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sz="1200">
                  <a:solidFill>
                    <a:schemeClr val="tx1">
                      <a:lumMod val="65000"/>
                      <a:lumOff val="35000"/>
                    </a:schemeClr>
                  </a:solidFill>
                  <a:latin typeface="BIZ UDPゴシック" panose="020B0400000000000000" pitchFamily="50" charset="-128"/>
                  <a:ea typeface="BIZ UDPゴシック" panose="020B0400000000000000" pitchFamily="50" charset="-128"/>
                </a:rPr>
                <a:t>②で受け取ったメールに返信する形で、審査確認項目に回答する。</a:t>
              </a:r>
            </a:p>
          </p:txBody>
        </p:sp>
        <p:sp>
          <p:nvSpPr>
            <p:cNvPr id="10" name="正方形/長方形 9">
              <a:extLst>
                <a:ext uri="{FF2B5EF4-FFF2-40B4-BE49-F238E27FC236}">
                  <a16:creationId xmlns:a16="http://schemas.microsoft.com/office/drawing/2014/main" id="{70D5D8E1-4F33-48B6-82A1-A8661F3A57F9}"/>
                </a:ext>
              </a:extLst>
            </p:cNvPr>
            <p:cNvSpPr/>
            <p:nvPr/>
          </p:nvSpPr>
          <p:spPr>
            <a:xfrm>
              <a:off x="4058065" y="1070148"/>
              <a:ext cx="996258" cy="723481"/>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sz="1200">
                  <a:solidFill>
                    <a:schemeClr val="tx1">
                      <a:lumMod val="65000"/>
                      <a:lumOff val="35000"/>
                    </a:schemeClr>
                  </a:solidFill>
                  <a:latin typeface="BIZ UDPゴシック" panose="020B0400000000000000" pitchFamily="50" charset="-128"/>
                  <a:ea typeface="BIZ UDPゴシック" panose="020B0400000000000000" pitchFamily="50" charset="-128"/>
                </a:rPr>
                <a:t>③の回答メールを受け取ったら受理した連絡があり、審査が開始される。</a:t>
              </a:r>
            </a:p>
          </p:txBody>
        </p:sp>
        <p:sp>
          <p:nvSpPr>
            <p:cNvPr id="11" name="正方形/長方形 10">
              <a:extLst>
                <a:ext uri="{FF2B5EF4-FFF2-40B4-BE49-F238E27FC236}">
                  <a16:creationId xmlns:a16="http://schemas.microsoft.com/office/drawing/2014/main" id="{DC24B263-E8D1-4364-BFB2-808F02484F84}"/>
                </a:ext>
              </a:extLst>
            </p:cNvPr>
            <p:cNvSpPr/>
            <p:nvPr/>
          </p:nvSpPr>
          <p:spPr>
            <a:xfrm>
              <a:off x="5256179" y="1070149"/>
              <a:ext cx="1015670" cy="72348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kumimoji="1" lang="ja-JP" altLang="en-US" sz="1200">
                  <a:solidFill>
                    <a:schemeClr val="tx1">
                      <a:lumMod val="65000"/>
                      <a:lumOff val="35000"/>
                    </a:schemeClr>
                  </a:solidFill>
                  <a:latin typeface="BIZ UDPゴシック" panose="020B0400000000000000" pitchFamily="50" charset="-128"/>
                  <a:ea typeface="BIZ UDPゴシック" panose="020B0400000000000000" pitchFamily="50" charset="-128"/>
                </a:rPr>
                <a:t>審査結果をメールまはた電話にて通知。</a:t>
              </a:r>
            </a:p>
          </p:txBody>
        </p:sp>
        <p:sp>
          <p:nvSpPr>
            <p:cNvPr id="12" name="正方形/長方形 11">
              <a:extLst>
                <a:ext uri="{FF2B5EF4-FFF2-40B4-BE49-F238E27FC236}">
                  <a16:creationId xmlns:a16="http://schemas.microsoft.com/office/drawing/2014/main" id="{D6D56152-7DB3-4BB7-9E27-DF70311F6CE3}"/>
                </a:ext>
              </a:extLst>
            </p:cNvPr>
            <p:cNvSpPr/>
            <p:nvPr/>
          </p:nvSpPr>
          <p:spPr>
            <a:xfrm>
              <a:off x="226089" y="1070148"/>
              <a:ext cx="172597" cy="72348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latin typeface="BIZ UDPゴシック" panose="020B0400000000000000" pitchFamily="50" charset="-128"/>
                  <a:ea typeface="BIZ UDPゴシック" panose="020B0400000000000000" pitchFamily="50" charset="-128"/>
                </a:rPr>
                <a:t>①</a:t>
              </a:r>
            </a:p>
          </p:txBody>
        </p:sp>
        <p:sp>
          <p:nvSpPr>
            <p:cNvPr id="13" name="正方形/長方形 12">
              <a:extLst>
                <a:ext uri="{FF2B5EF4-FFF2-40B4-BE49-F238E27FC236}">
                  <a16:creationId xmlns:a16="http://schemas.microsoft.com/office/drawing/2014/main" id="{F65050F7-5776-466A-BBEE-C76C6A33A66A}"/>
                </a:ext>
              </a:extLst>
            </p:cNvPr>
            <p:cNvSpPr/>
            <p:nvPr/>
          </p:nvSpPr>
          <p:spPr>
            <a:xfrm>
              <a:off x="1443614" y="1070148"/>
              <a:ext cx="172597" cy="72348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latin typeface="BIZ UDPゴシック" panose="020B0400000000000000" pitchFamily="50" charset="-128"/>
                  <a:ea typeface="BIZ UDPゴシック" panose="020B0400000000000000" pitchFamily="50" charset="-128"/>
                </a:rPr>
                <a:t>②</a:t>
              </a:r>
            </a:p>
          </p:txBody>
        </p:sp>
        <p:sp>
          <p:nvSpPr>
            <p:cNvPr id="14" name="正方形/長方形 13">
              <a:extLst>
                <a:ext uri="{FF2B5EF4-FFF2-40B4-BE49-F238E27FC236}">
                  <a16:creationId xmlns:a16="http://schemas.microsoft.com/office/drawing/2014/main" id="{2714E876-9370-41BA-9AED-077A94C23E29}"/>
                </a:ext>
              </a:extLst>
            </p:cNvPr>
            <p:cNvSpPr/>
            <p:nvPr/>
          </p:nvSpPr>
          <p:spPr>
            <a:xfrm>
              <a:off x="2661140" y="1070148"/>
              <a:ext cx="172597" cy="72348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latin typeface="BIZ UDPゴシック" panose="020B0400000000000000" pitchFamily="50" charset="-128"/>
                  <a:ea typeface="BIZ UDPゴシック" panose="020B0400000000000000" pitchFamily="50" charset="-128"/>
                </a:rPr>
                <a:t>③</a:t>
              </a:r>
            </a:p>
          </p:txBody>
        </p:sp>
        <p:sp>
          <p:nvSpPr>
            <p:cNvPr id="15" name="正方形/長方形 14">
              <a:extLst>
                <a:ext uri="{FF2B5EF4-FFF2-40B4-BE49-F238E27FC236}">
                  <a16:creationId xmlns:a16="http://schemas.microsoft.com/office/drawing/2014/main" id="{8CFB5394-00A1-4AB8-970B-2977A3EF7229}"/>
                </a:ext>
              </a:extLst>
            </p:cNvPr>
            <p:cNvSpPr/>
            <p:nvPr/>
          </p:nvSpPr>
          <p:spPr>
            <a:xfrm>
              <a:off x="3885468" y="1070147"/>
              <a:ext cx="172597" cy="72348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latin typeface="BIZ UDPゴシック" panose="020B0400000000000000" pitchFamily="50" charset="-128"/>
                  <a:ea typeface="BIZ UDPゴシック" panose="020B0400000000000000" pitchFamily="50" charset="-128"/>
                </a:rPr>
                <a:t>④</a:t>
              </a:r>
            </a:p>
          </p:txBody>
        </p:sp>
        <p:sp>
          <p:nvSpPr>
            <p:cNvPr id="16" name="正方形/長方形 15">
              <a:extLst>
                <a:ext uri="{FF2B5EF4-FFF2-40B4-BE49-F238E27FC236}">
                  <a16:creationId xmlns:a16="http://schemas.microsoft.com/office/drawing/2014/main" id="{D802BE10-E6DE-4DFC-B525-2C6ED3B12E10}"/>
                </a:ext>
              </a:extLst>
            </p:cNvPr>
            <p:cNvSpPr/>
            <p:nvPr/>
          </p:nvSpPr>
          <p:spPr>
            <a:xfrm>
              <a:off x="5083582" y="1072591"/>
              <a:ext cx="172597" cy="72348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latin typeface="BIZ UDPゴシック" panose="020B0400000000000000" pitchFamily="50" charset="-128"/>
                  <a:ea typeface="BIZ UDPゴシック" panose="020B0400000000000000" pitchFamily="50" charset="-128"/>
                </a:rPr>
                <a:t>④</a:t>
              </a:r>
            </a:p>
          </p:txBody>
        </p:sp>
      </p:grpSp>
    </p:spTree>
    <p:extLst>
      <p:ext uri="{BB962C8B-B14F-4D97-AF65-F5344CB8AC3E}">
        <p14:creationId xmlns:p14="http://schemas.microsoft.com/office/powerpoint/2010/main" val="367272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表 2">
            <a:extLst>
              <a:ext uri="{FF2B5EF4-FFF2-40B4-BE49-F238E27FC236}">
                <a16:creationId xmlns:a16="http://schemas.microsoft.com/office/drawing/2014/main" id="{FD110815-89DB-400A-9B8D-AC04606073B2}"/>
              </a:ext>
            </a:extLst>
          </p:cNvPr>
          <p:cNvGraphicFramePr>
            <a:graphicFrameLocks noGrp="1"/>
          </p:cNvGraphicFramePr>
          <p:nvPr>
            <p:extLst>
              <p:ext uri="{D42A27DB-BD31-4B8C-83A1-F6EECF244321}">
                <p14:modId xmlns:p14="http://schemas.microsoft.com/office/powerpoint/2010/main" val="2632941698"/>
              </p:ext>
            </p:extLst>
          </p:nvPr>
        </p:nvGraphicFramePr>
        <p:xfrm>
          <a:off x="542032" y="352617"/>
          <a:ext cx="11107936" cy="6152766"/>
        </p:xfrm>
        <a:graphic>
          <a:graphicData uri="http://schemas.openxmlformats.org/drawingml/2006/table">
            <a:tbl>
              <a:tblPr bandRow="1">
                <a:tableStyleId>{9D7B26C5-4107-4FEC-AEDC-1716B250A1EF}</a:tableStyleId>
              </a:tblPr>
              <a:tblGrid>
                <a:gridCol w="9212032">
                  <a:extLst>
                    <a:ext uri="{9D8B030D-6E8A-4147-A177-3AD203B41FA5}">
                      <a16:colId xmlns:a16="http://schemas.microsoft.com/office/drawing/2014/main" val="4212601596"/>
                    </a:ext>
                  </a:extLst>
                </a:gridCol>
                <a:gridCol w="1895904">
                  <a:extLst>
                    <a:ext uri="{9D8B030D-6E8A-4147-A177-3AD203B41FA5}">
                      <a16:colId xmlns:a16="http://schemas.microsoft.com/office/drawing/2014/main" val="3673787987"/>
                    </a:ext>
                  </a:extLst>
                </a:gridCol>
              </a:tblGrid>
              <a:tr h="388012">
                <a:tc>
                  <a:txBody>
                    <a:bodyPr/>
                    <a:lstStyle/>
                    <a:p>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1.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貴機関の</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Web</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サイトの</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URL</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がございましたらご記入ください。</a:t>
                      </a:r>
                    </a:p>
                  </a:txBody>
                  <a:tcPr/>
                </a:tc>
                <a:tc>
                  <a:txBody>
                    <a:bodyPr/>
                    <a:lstStyle/>
                    <a:p>
                      <a:endPar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2278756797"/>
                  </a:ext>
                </a:extLst>
              </a:tr>
              <a:tr h="1053176">
                <a:tc>
                  <a:txBody>
                    <a:bodyPr/>
                    <a:lstStyle/>
                    <a:p>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2.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貴機関について、詳細を教えてください。</a:t>
                      </a:r>
                      <a:b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b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　　　どのような授業を行っているか</a:t>
                      </a:r>
                      <a:endPar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endParaRPr>
                    </a:p>
                    <a:p>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　　　取得可能な学位や修了証明書など</a:t>
                      </a:r>
                      <a:endPar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endParaRPr>
                    </a:p>
                    <a:p>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　　　教育機関としての種類など　　</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 </a:t>
                      </a:r>
                      <a:endPar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endParaRPr>
                    </a:p>
                  </a:txBody>
                  <a:tcPr/>
                </a:tc>
                <a:tc>
                  <a:txBody>
                    <a:bodyPr/>
                    <a:lstStyle/>
                    <a:p>
                      <a:endPar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1141811559"/>
                  </a:ext>
                </a:extLst>
              </a:tr>
              <a:tr h="609734">
                <a:tc>
                  <a:txBody>
                    <a:bodyPr/>
                    <a:lstStyle/>
                    <a:p>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3.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貴機関は教育機関として政府機関によって正式に認定されていますか。</a:t>
                      </a:r>
                      <a:endPar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endParaRPr>
                    </a:p>
                    <a:p>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　　</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3-1.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はい</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の場合は、どの機関から認定をうけましたか。</a:t>
                      </a:r>
                    </a:p>
                  </a:txBody>
                  <a:tcPr/>
                </a:tc>
                <a:tc>
                  <a:txBody>
                    <a:bodyPr/>
                    <a:lstStyle/>
                    <a:p>
                      <a:r>
                        <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rPr>
                        <a:t>はい</a:t>
                      </a:r>
                      <a:r>
                        <a:rPr kumimoji="1" lang="en-US" altLang="ja-JP" sz="140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rPr>
                        <a:t>いいえ</a:t>
                      </a:r>
                    </a:p>
                  </a:txBody>
                  <a:tcPr anchor="ctr"/>
                </a:tc>
                <a:extLst>
                  <a:ext uri="{0D108BD9-81ED-4DB2-BD59-A6C34878D82A}">
                    <a16:rowId xmlns:a16="http://schemas.microsoft.com/office/drawing/2014/main" val="2979334965"/>
                  </a:ext>
                </a:extLst>
              </a:tr>
              <a:tr h="609734">
                <a:tc>
                  <a:txBody>
                    <a:bodyPr/>
                    <a:lstStyle/>
                    <a:p>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4.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貴機関は、一般的な教育機関</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小学校、中学校、高等学校、大学等</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ではない、また政府機関ではない全日制の</a:t>
                      </a:r>
                      <a:b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b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　　教育機関ですか。</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rPr>
                        <a:t>はい</a:t>
                      </a:r>
                      <a:r>
                        <a:rPr kumimoji="1" lang="en-US" altLang="ja-JP" sz="140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rPr>
                        <a:t>いいえ</a:t>
                      </a:r>
                    </a:p>
                    <a:p>
                      <a:endPar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857833526"/>
                  </a:ext>
                </a:extLst>
              </a:tr>
              <a:tr h="1053176">
                <a:tc>
                  <a:txBody>
                    <a:bodyPr/>
                    <a:lstStyle/>
                    <a:p>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5.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貴機関は、教育機関</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各種学校等</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を管理するための組織ですか。</a:t>
                      </a:r>
                      <a:b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b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　　　</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貴機関が「教育委員会」または各種学校等を運営する「学校法人」の場合には </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はい</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、それ以外の場合には</a:t>
                      </a:r>
                      <a:b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b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　　　　</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いいえ</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とご回答ください。</a:t>
                      </a:r>
                      <a:endPar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endParaRPr>
                    </a:p>
                    <a:p>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      ※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貴機関が学校法人でも「高等学校</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幼稚園</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大学等」として申請されるばあいには </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いいえ</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とご回答ください。</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rPr>
                        <a:t>はい</a:t>
                      </a:r>
                      <a:r>
                        <a:rPr kumimoji="1" lang="en-US" altLang="ja-JP" sz="140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rPr>
                        <a:t>いいえ</a:t>
                      </a:r>
                    </a:p>
                    <a:p>
                      <a:endPar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1088579183"/>
                  </a:ext>
                </a:extLst>
              </a:tr>
              <a:tr h="1053176">
                <a:tc>
                  <a:txBody>
                    <a:bodyPr/>
                    <a:lstStyle/>
                    <a:p>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6.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下記のうち、貴団体が該当する項目をご記入ください。</a:t>
                      </a:r>
                    </a:p>
                  </a:txBody>
                  <a:tcPr/>
                </a:tc>
                <a:tc>
                  <a:txBody>
                    <a:bodyPr/>
                    <a:lstStyle/>
                    <a:p>
                      <a:pPr marL="228600" indent="-228600">
                        <a:buAutoNum type="alphaLcPeriod"/>
                      </a:pPr>
                      <a:r>
                        <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rPr>
                        <a:t>公共図書館</a:t>
                      </a:r>
                      <a:endParaRPr kumimoji="1" lang="en-US" altLang="ja-JP" sz="1400">
                        <a:solidFill>
                          <a:schemeClr val="tx1">
                            <a:lumMod val="65000"/>
                            <a:lumOff val="35000"/>
                          </a:schemeClr>
                        </a:solidFill>
                        <a:latin typeface="BIZ UDPゴシック" panose="020B0400000000000000" pitchFamily="50" charset="-128"/>
                        <a:ea typeface="BIZ UDPゴシック" panose="020B0400000000000000" pitchFamily="50" charset="-128"/>
                      </a:endParaRPr>
                    </a:p>
                    <a:p>
                      <a:pPr marL="228600" indent="-228600">
                        <a:buAutoNum type="alphaLcPeriod"/>
                      </a:pPr>
                      <a:r>
                        <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rPr>
                        <a:t>公共博物館</a:t>
                      </a:r>
                      <a:endParaRPr kumimoji="1" lang="en-US" altLang="ja-JP" sz="1400">
                        <a:solidFill>
                          <a:schemeClr val="tx1">
                            <a:lumMod val="65000"/>
                            <a:lumOff val="35000"/>
                          </a:schemeClr>
                        </a:solidFill>
                        <a:latin typeface="BIZ UDPゴシック" panose="020B0400000000000000" pitchFamily="50" charset="-128"/>
                        <a:ea typeface="BIZ UDPゴシック" panose="020B0400000000000000" pitchFamily="50" charset="-128"/>
                      </a:endParaRPr>
                    </a:p>
                    <a:p>
                      <a:pPr marL="228600" indent="-228600">
                        <a:buAutoNum type="alphaLcPeriod"/>
                      </a:pPr>
                      <a:r>
                        <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rPr>
                        <a:t>慈善団体</a:t>
                      </a:r>
                      <a:endParaRPr kumimoji="1" lang="en-US" altLang="ja-JP" sz="1400">
                        <a:solidFill>
                          <a:schemeClr val="tx1">
                            <a:lumMod val="65000"/>
                            <a:lumOff val="35000"/>
                          </a:schemeClr>
                        </a:solidFill>
                        <a:latin typeface="BIZ UDPゴシック" panose="020B0400000000000000" pitchFamily="50" charset="-128"/>
                        <a:ea typeface="BIZ UDPゴシック" panose="020B0400000000000000" pitchFamily="50" charset="-128"/>
                      </a:endParaRPr>
                    </a:p>
                    <a:p>
                      <a:pPr marL="228600" indent="-228600">
                        <a:buAutoNum type="alphaLcPeriod"/>
                      </a:pPr>
                      <a:r>
                        <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rPr>
                        <a:t>それ以外</a:t>
                      </a:r>
                    </a:p>
                  </a:txBody>
                  <a:tcPr anchor="ctr"/>
                </a:tc>
                <a:extLst>
                  <a:ext uri="{0D108BD9-81ED-4DB2-BD59-A6C34878D82A}">
                    <a16:rowId xmlns:a16="http://schemas.microsoft.com/office/drawing/2014/main" val="3997555892"/>
                  </a:ext>
                </a:extLst>
              </a:tr>
              <a:tr h="609734">
                <a:tc>
                  <a:txBody>
                    <a:bodyPr/>
                    <a:lstStyle/>
                    <a:p>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7. Office 365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や </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CRM Online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のご利用をサポートしているパートナー企業・代理店はございますか。</a:t>
                      </a:r>
                      <a:endPar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endParaRPr>
                    </a:p>
                    <a:p>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　　</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7-1.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はい”の場合は、パートナー企業・代理店の会社名をご記入ください。</a:t>
                      </a:r>
                    </a:p>
                  </a:txBody>
                  <a:tcPr/>
                </a:tc>
                <a:tc>
                  <a:txBody>
                    <a:bodyPr/>
                    <a:lstStyle/>
                    <a:p>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はい</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いいえ</a:t>
                      </a:r>
                    </a:p>
                  </a:txBody>
                  <a:tcPr/>
                </a:tc>
                <a:extLst>
                  <a:ext uri="{0D108BD9-81ED-4DB2-BD59-A6C34878D82A}">
                    <a16:rowId xmlns:a16="http://schemas.microsoft.com/office/drawing/2014/main" val="3463068141"/>
                  </a:ext>
                </a:extLst>
              </a:tr>
              <a:tr h="388012">
                <a:tc>
                  <a:txBody>
                    <a:bodyPr/>
                    <a:lstStyle/>
                    <a:p>
                      <a:r>
                        <a:rPr kumimoji="1" lang="en-US" altLang="ja-JP" sz="1400">
                          <a:solidFill>
                            <a:schemeClr val="tx1">
                              <a:lumMod val="65000"/>
                              <a:lumOff val="35000"/>
                            </a:schemeClr>
                          </a:solidFill>
                          <a:latin typeface="BIZ UDPゴシック" panose="020B0400000000000000" pitchFamily="50" charset="-128"/>
                          <a:ea typeface="BIZ UDPゴシック" panose="020B0400000000000000" pitchFamily="50" charset="-128"/>
                        </a:rPr>
                        <a:t>8. </a:t>
                      </a:r>
                      <a:r>
                        <a:rPr kumimoji="1" lang="ja-JP" altLang="en-US" sz="1400">
                          <a:solidFill>
                            <a:schemeClr val="tx1">
                              <a:lumMod val="65000"/>
                              <a:lumOff val="35000"/>
                            </a:schemeClr>
                          </a:solidFill>
                          <a:latin typeface="BIZ UDPゴシック" panose="020B0400000000000000" pitchFamily="50" charset="-128"/>
                          <a:ea typeface="BIZ UDPゴシック" panose="020B0400000000000000" pitchFamily="50" charset="-128"/>
                        </a:rPr>
                        <a:t>貴機関の名称の英語表記をおしらせください。</a:t>
                      </a:r>
                    </a:p>
                  </a:txBody>
                  <a:tcPr/>
                </a:tc>
                <a:tc>
                  <a:txBody>
                    <a:bodyPr/>
                    <a:lstStyle/>
                    <a:p>
                      <a:endPar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1746342727"/>
                  </a:ext>
                </a:extLst>
              </a:tr>
              <a:tr h="388012">
                <a:tc>
                  <a:txBody>
                    <a:bodyPr/>
                    <a:lstStyle/>
                    <a:p>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9. </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ご担当者のお名前をフルネーム</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カタカナ</a:t>
                      </a:r>
                      <a:r>
                        <a:rPr kumimoji="1" lang="en-US" altLang="ja-JP" sz="1400" dirty="0">
                          <a:solidFill>
                            <a:schemeClr val="tx1">
                              <a:lumMod val="65000"/>
                              <a:lumOff val="35000"/>
                            </a:schemeClr>
                          </a:solidFill>
                          <a:latin typeface="BIZ UDPゴシック" panose="020B0400000000000000" pitchFamily="50" charset="-128"/>
                          <a:ea typeface="BIZ UDPゴシック" panose="020B0400000000000000" pitchFamily="50" charset="-128"/>
                        </a:rPr>
                        <a:t>)</a:t>
                      </a:r>
                      <a:r>
                        <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rPr>
                        <a:t>でお知らせください。</a:t>
                      </a:r>
                    </a:p>
                  </a:txBody>
                  <a:tcPr/>
                </a:tc>
                <a:tc>
                  <a:txBody>
                    <a:bodyPr/>
                    <a:lstStyle/>
                    <a:p>
                      <a:endParaRPr kumimoji="1" lang="ja-JP" altLang="en-US" sz="1400" dirty="0">
                        <a:solidFill>
                          <a:schemeClr val="tx1">
                            <a:lumMod val="65000"/>
                            <a:lumOff val="35000"/>
                          </a:schemeClr>
                        </a:solidFill>
                        <a:latin typeface="BIZ UDPゴシック" panose="020B0400000000000000" pitchFamily="50" charset="-128"/>
                        <a:ea typeface="BIZ UDPゴシック" panose="020B0400000000000000" pitchFamily="50" charset="-128"/>
                      </a:endParaRPr>
                    </a:p>
                  </a:txBody>
                  <a:tcPr/>
                </a:tc>
                <a:extLst>
                  <a:ext uri="{0D108BD9-81ED-4DB2-BD59-A6C34878D82A}">
                    <a16:rowId xmlns:a16="http://schemas.microsoft.com/office/drawing/2014/main" val="3699325773"/>
                  </a:ext>
                </a:extLst>
              </a:tr>
            </a:tbl>
          </a:graphicData>
        </a:graphic>
      </p:graphicFrame>
    </p:spTree>
    <p:extLst>
      <p:ext uri="{BB962C8B-B14F-4D97-AF65-F5344CB8AC3E}">
        <p14:creationId xmlns:p14="http://schemas.microsoft.com/office/powerpoint/2010/main" val="2921889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0F31FE7-961F-4A2A-98CB-296954D4DE2B}"/>
              </a:ext>
            </a:extLst>
          </p:cNvPr>
          <p:cNvPicPr>
            <a:picLocks noChangeAspect="1"/>
          </p:cNvPicPr>
          <p:nvPr/>
        </p:nvPicPr>
        <p:blipFill>
          <a:blip r:embed="rId2"/>
          <a:stretch>
            <a:fillRect/>
          </a:stretch>
        </p:blipFill>
        <p:spPr>
          <a:xfrm>
            <a:off x="184274" y="3321996"/>
            <a:ext cx="7646088" cy="3418129"/>
          </a:xfrm>
          <a:prstGeom prst="rect">
            <a:avLst/>
          </a:prstGeom>
          <a:ln>
            <a:solidFill>
              <a:schemeClr val="tx1"/>
            </a:solidFill>
          </a:ln>
        </p:spPr>
      </p:pic>
      <p:sp>
        <p:nvSpPr>
          <p:cNvPr id="3" name="楕円 2">
            <a:extLst>
              <a:ext uri="{FF2B5EF4-FFF2-40B4-BE49-F238E27FC236}">
                <a16:creationId xmlns:a16="http://schemas.microsoft.com/office/drawing/2014/main" id="{06CD32B8-1FAC-4B80-BCD2-1627E586FCFE}"/>
              </a:ext>
            </a:extLst>
          </p:cNvPr>
          <p:cNvSpPr/>
          <p:nvPr/>
        </p:nvSpPr>
        <p:spPr>
          <a:xfrm>
            <a:off x="7366956" y="3356063"/>
            <a:ext cx="179918" cy="179918"/>
          </a:xfrm>
          <a:prstGeom prst="ellipse">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0F3A526-DF2C-47D3-88FF-A4FB0DDFCF62}"/>
              </a:ext>
            </a:extLst>
          </p:cNvPr>
          <p:cNvSpPr/>
          <p:nvPr/>
        </p:nvSpPr>
        <p:spPr>
          <a:xfrm>
            <a:off x="8503292" y="3243833"/>
            <a:ext cx="3349428" cy="41624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2DDA73A5-3A1E-48B3-8D3D-D48AED6DD02D}"/>
              </a:ext>
            </a:extLst>
          </p:cNvPr>
          <p:cNvCxnSpPr>
            <a:cxnSpLocks/>
            <a:stCxn id="3" idx="6"/>
            <a:endCxn id="6" idx="2"/>
          </p:cNvCxnSpPr>
          <p:nvPr/>
        </p:nvCxnSpPr>
        <p:spPr>
          <a:xfrm>
            <a:off x="7546874" y="3446022"/>
            <a:ext cx="823260" cy="8028"/>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6" name="楕円 5">
            <a:extLst>
              <a:ext uri="{FF2B5EF4-FFF2-40B4-BE49-F238E27FC236}">
                <a16:creationId xmlns:a16="http://schemas.microsoft.com/office/drawing/2014/main" id="{4C409BBF-89A6-430A-AD7A-B73E135740A5}"/>
              </a:ext>
            </a:extLst>
          </p:cNvPr>
          <p:cNvSpPr/>
          <p:nvPr/>
        </p:nvSpPr>
        <p:spPr>
          <a:xfrm>
            <a:off x="8370134" y="3320892"/>
            <a:ext cx="266315" cy="26631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1</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F9FA216E-C165-4841-8C5E-4494D0BBA516}"/>
              </a:ext>
            </a:extLst>
          </p:cNvPr>
          <p:cNvSpPr txBox="1"/>
          <p:nvPr/>
        </p:nvSpPr>
        <p:spPr>
          <a:xfrm>
            <a:off x="8583578" y="3309730"/>
            <a:ext cx="3269142"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をクリックし、「サポート」画面を開く</a:t>
            </a:r>
          </a:p>
        </p:txBody>
      </p:sp>
    </p:spTree>
    <p:extLst>
      <p:ext uri="{BB962C8B-B14F-4D97-AF65-F5344CB8AC3E}">
        <p14:creationId xmlns:p14="http://schemas.microsoft.com/office/powerpoint/2010/main" val="336081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D0F0CA8-30B4-4AA7-ABE0-BAA3E0958D0D}"/>
              </a:ext>
            </a:extLst>
          </p:cNvPr>
          <p:cNvPicPr>
            <a:picLocks noChangeAspect="1"/>
          </p:cNvPicPr>
          <p:nvPr/>
        </p:nvPicPr>
        <p:blipFill>
          <a:blip r:embed="rId2"/>
          <a:stretch>
            <a:fillRect/>
          </a:stretch>
        </p:blipFill>
        <p:spPr>
          <a:xfrm>
            <a:off x="184274" y="3321996"/>
            <a:ext cx="7646088" cy="3418129"/>
          </a:xfrm>
          <a:prstGeom prst="rect">
            <a:avLst/>
          </a:prstGeom>
          <a:ln>
            <a:solidFill>
              <a:schemeClr val="tx1"/>
            </a:solidFill>
          </a:ln>
        </p:spPr>
      </p:pic>
      <p:pic>
        <p:nvPicPr>
          <p:cNvPr id="3" name="図 2">
            <a:extLst>
              <a:ext uri="{FF2B5EF4-FFF2-40B4-BE49-F238E27FC236}">
                <a16:creationId xmlns:a16="http://schemas.microsoft.com/office/drawing/2014/main" id="{EA1001C7-4293-477D-9CF4-44280BC55C1D}"/>
              </a:ext>
            </a:extLst>
          </p:cNvPr>
          <p:cNvPicPr>
            <a:picLocks noChangeAspect="1"/>
          </p:cNvPicPr>
          <p:nvPr/>
        </p:nvPicPr>
        <p:blipFill>
          <a:blip r:embed="rId3"/>
          <a:stretch>
            <a:fillRect/>
          </a:stretch>
        </p:blipFill>
        <p:spPr>
          <a:xfrm>
            <a:off x="184273" y="2575265"/>
            <a:ext cx="7646087" cy="4164860"/>
          </a:xfrm>
          <a:prstGeom prst="rect">
            <a:avLst/>
          </a:prstGeom>
          <a:ln>
            <a:solidFill>
              <a:schemeClr val="tx1"/>
            </a:solidFill>
          </a:ln>
        </p:spPr>
      </p:pic>
      <p:sp>
        <p:nvSpPr>
          <p:cNvPr id="4" name="正方形/長方形 3">
            <a:extLst>
              <a:ext uri="{FF2B5EF4-FFF2-40B4-BE49-F238E27FC236}">
                <a16:creationId xmlns:a16="http://schemas.microsoft.com/office/drawing/2014/main" id="{B8D58E05-BEC9-44A2-998D-25CF49CB562B}"/>
              </a:ext>
            </a:extLst>
          </p:cNvPr>
          <p:cNvSpPr/>
          <p:nvPr/>
        </p:nvSpPr>
        <p:spPr>
          <a:xfrm>
            <a:off x="8587957" y="6193929"/>
            <a:ext cx="3278216" cy="35749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EDBC0AB6-4340-4893-8D15-6280AEB262EC}"/>
              </a:ext>
            </a:extLst>
          </p:cNvPr>
          <p:cNvCxnSpPr>
            <a:cxnSpLocks/>
            <a:stCxn id="8" idx="3"/>
            <a:endCxn id="6" idx="2"/>
          </p:cNvCxnSpPr>
          <p:nvPr/>
        </p:nvCxnSpPr>
        <p:spPr>
          <a:xfrm>
            <a:off x="7758546" y="6368664"/>
            <a:ext cx="715047" cy="5813"/>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6" name="楕円 5">
            <a:extLst>
              <a:ext uri="{FF2B5EF4-FFF2-40B4-BE49-F238E27FC236}">
                <a16:creationId xmlns:a16="http://schemas.microsoft.com/office/drawing/2014/main" id="{BDF44C72-BFB7-4ED8-B4C9-7508B0507197}"/>
              </a:ext>
            </a:extLst>
          </p:cNvPr>
          <p:cNvSpPr/>
          <p:nvPr/>
        </p:nvSpPr>
        <p:spPr>
          <a:xfrm>
            <a:off x="8473593" y="6260113"/>
            <a:ext cx="228728" cy="228728"/>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bg1"/>
                </a:solidFill>
                <a:latin typeface="BIZ UDPゴシック" panose="020B0400000000000000" pitchFamily="50" charset="-128"/>
                <a:ea typeface="BIZ UDPゴシック" panose="020B0400000000000000" pitchFamily="50" charset="-128"/>
              </a:rPr>
              <a:t>２</a:t>
            </a:r>
          </a:p>
        </p:txBody>
      </p:sp>
      <p:sp>
        <p:nvSpPr>
          <p:cNvPr id="7" name="テキスト ボックス 6">
            <a:extLst>
              <a:ext uri="{FF2B5EF4-FFF2-40B4-BE49-F238E27FC236}">
                <a16:creationId xmlns:a16="http://schemas.microsoft.com/office/drawing/2014/main" id="{85B9F3F3-E864-4582-AD5F-5777F859EB1A}"/>
              </a:ext>
            </a:extLst>
          </p:cNvPr>
          <p:cNvSpPr txBox="1"/>
          <p:nvPr/>
        </p:nvSpPr>
        <p:spPr>
          <a:xfrm>
            <a:off x="8656912" y="6239891"/>
            <a:ext cx="3209261" cy="307777"/>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サポートへのお問合せ</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をクリックする</a:t>
            </a:r>
          </a:p>
        </p:txBody>
      </p:sp>
      <p:sp>
        <p:nvSpPr>
          <p:cNvPr id="8" name="正方形/長方形 7">
            <a:extLst>
              <a:ext uri="{FF2B5EF4-FFF2-40B4-BE49-F238E27FC236}">
                <a16:creationId xmlns:a16="http://schemas.microsoft.com/office/drawing/2014/main" id="{7B9C18ED-8C3C-40FB-AE05-72DBE949511A}"/>
              </a:ext>
            </a:extLst>
          </p:cNvPr>
          <p:cNvSpPr/>
          <p:nvPr/>
        </p:nvSpPr>
        <p:spPr>
          <a:xfrm>
            <a:off x="5392190" y="6175814"/>
            <a:ext cx="2366356" cy="385699"/>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06106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B9C522C-362E-4668-A80B-E34DF5FDCBC5}"/>
              </a:ext>
            </a:extLst>
          </p:cNvPr>
          <p:cNvPicPr>
            <a:picLocks noChangeAspect="1"/>
          </p:cNvPicPr>
          <p:nvPr/>
        </p:nvPicPr>
        <p:blipFill>
          <a:blip r:embed="rId2"/>
          <a:stretch>
            <a:fillRect/>
          </a:stretch>
        </p:blipFill>
        <p:spPr>
          <a:xfrm>
            <a:off x="176001" y="254459"/>
            <a:ext cx="3193568" cy="6474289"/>
          </a:xfrm>
          <a:prstGeom prst="rect">
            <a:avLst/>
          </a:prstGeom>
          <a:ln>
            <a:solidFill>
              <a:schemeClr val="tx1"/>
            </a:solidFill>
          </a:ln>
        </p:spPr>
      </p:pic>
      <p:sp>
        <p:nvSpPr>
          <p:cNvPr id="4" name="正方形/長方形 3">
            <a:extLst>
              <a:ext uri="{FF2B5EF4-FFF2-40B4-BE49-F238E27FC236}">
                <a16:creationId xmlns:a16="http://schemas.microsoft.com/office/drawing/2014/main" id="{2E829715-5837-4537-BCB5-2713DE99D234}"/>
              </a:ext>
            </a:extLst>
          </p:cNvPr>
          <p:cNvSpPr/>
          <p:nvPr/>
        </p:nvSpPr>
        <p:spPr>
          <a:xfrm>
            <a:off x="274147" y="1291226"/>
            <a:ext cx="2844749" cy="39498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7B56CFB-BE83-4F9B-8AAE-13E0CB36F9A0}"/>
              </a:ext>
            </a:extLst>
          </p:cNvPr>
          <p:cNvSpPr/>
          <p:nvPr/>
        </p:nvSpPr>
        <p:spPr>
          <a:xfrm>
            <a:off x="3857201" y="1165909"/>
            <a:ext cx="8060652" cy="254710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3EF9ECEC-772A-4773-BBF8-642A54388353}"/>
              </a:ext>
            </a:extLst>
          </p:cNvPr>
          <p:cNvCxnSpPr>
            <a:cxnSpLocks/>
            <a:endCxn id="7" idx="2"/>
          </p:cNvCxnSpPr>
          <p:nvPr/>
        </p:nvCxnSpPr>
        <p:spPr>
          <a:xfrm>
            <a:off x="3118896" y="1382639"/>
            <a:ext cx="603994"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1141B7C2-BC87-4BA4-A209-8C1116797483}"/>
              </a:ext>
            </a:extLst>
          </p:cNvPr>
          <p:cNvSpPr/>
          <p:nvPr/>
        </p:nvSpPr>
        <p:spPr>
          <a:xfrm>
            <a:off x="3722890" y="1245356"/>
            <a:ext cx="268622" cy="274566"/>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3</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8EAA9EE9-0FD7-42FE-A819-46B85250F6B9}"/>
              </a:ext>
            </a:extLst>
          </p:cNvPr>
          <p:cNvSpPr txBox="1"/>
          <p:nvPr/>
        </p:nvSpPr>
        <p:spPr>
          <a:xfrm>
            <a:off x="3938183" y="1165909"/>
            <a:ext cx="7979670" cy="2958410"/>
          </a:xfrm>
          <a:prstGeom prst="rect">
            <a:avLst/>
          </a:prstGeom>
          <a:noFill/>
        </p:spPr>
        <p:txBody>
          <a:bodyPr wrap="square" rtlCol="0">
            <a:spAutoFit/>
          </a:bodyPr>
          <a:lstStyle/>
          <a:p>
            <a:r>
              <a:rPr kumimoji="1" lang="ja-JP" altLang="en-US" sz="1400" b="1" dirty="0">
                <a:latin typeface="BIZ UDPゴシック" panose="020B0400000000000000" pitchFamily="50" charset="-128"/>
                <a:ea typeface="BIZ UDPゴシック" panose="020B0400000000000000" pitchFamily="50" charset="-128"/>
              </a:rPr>
              <a:t>タイトル</a:t>
            </a:r>
            <a:endParaRPr kumimoji="1" lang="en-US" altLang="ja-JP" sz="1400" b="1"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　　</a:t>
            </a:r>
            <a:r>
              <a:rPr kumimoji="1" lang="en-US" altLang="ja-JP" sz="1400" dirty="0">
                <a:latin typeface="BIZ UDPゴシック" panose="020B0400000000000000" pitchFamily="50" charset="-128"/>
                <a:ea typeface="BIZ UDPゴシック" panose="020B0400000000000000" pitchFamily="50" charset="-128"/>
              </a:rPr>
              <a:t>Office 365 Education A1 </a:t>
            </a:r>
            <a:r>
              <a:rPr kumimoji="1" lang="ja-JP" altLang="en-US" sz="1400" dirty="0">
                <a:latin typeface="BIZ UDPゴシック" panose="020B0400000000000000" pitchFamily="50" charset="-128"/>
                <a:ea typeface="BIZ UDPゴシック" panose="020B0400000000000000" pitchFamily="50" charset="-128"/>
              </a:rPr>
              <a:t>の契約方法</a:t>
            </a:r>
            <a:endParaRPr kumimoji="1" lang="en-US" altLang="ja-JP" sz="1400" dirty="0">
              <a:latin typeface="BIZ UDPゴシック" panose="020B0400000000000000" pitchFamily="50" charset="-128"/>
              <a:ea typeface="BIZ UDPゴシック" panose="020B0400000000000000" pitchFamily="50" charset="-128"/>
            </a:endParaRPr>
          </a:p>
          <a:p>
            <a:r>
              <a:rPr kumimoji="1" lang="ja-JP" altLang="en-US" sz="1400" b="1" dirty="0">
                <a:latin typeface="BIZ UDPゴシック" panose="020B0400000000000000" pitchFamily="50" charset="-128"/>
                <a:ea typeface="BIZ UDPゴシック" panose="020B0400000000000000" pitchFamily="50" charset="-128"/>
              </a:rPr>
              <a:t>説明</a:t>
            </a:r>
            <a:endParaRPr kumimoji="1" lang="en-US" altLang="ja-JP" sz="1400" b="1"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　　</a:t>
            </a:r>
            <a:r>
              <a:rPr kumimoji="1" lang="en-US" altLang="ja-JP" sz="1400" dirty="0">
                <a:latin typeface="BIZ UDPゴシック" panose="020B0400000000000000" pitchFamily="50" charset="-128"/>
                <a:ea typeface="BIZ UDPゴシック" panose="020B0400000000000000" pitchFamily="50" charset="-128"/>
              </a:rPr>
              <a:t>Office 365 Education A1 </a:t>
            </a:r>
            <a:r>
              <a:rPr kumimoji="1" lang="ja-JP" altLang="en-US" sz="1400" dirty="0">
                <a:latin typeface="BIZ UDPゴシック" panose="020B0400000000000000" pitchFamily="50" charset="-128"/>
                <a:ea typeface="BIZ UDPゴシック" panose="020B0400000000000000" pitchFamily="50" charset="-128"/>
              </a:rPr>
              <a:t>教職員 </a:t>
            </a:r>
            <a:r>
              <a:rPr kumimoji="1" lang="en-US" altLang="ja-JP" sz="1400" dirty="0" err="1">
                <a:latin typeface="BIZ UDPゴシック" panose="020B0400000000000000" pitchFamily="50" charset="-128"/>
                <a:ea typeface="BIZ UDPゴシック" panose="020B0400000000000000" pitchFamily="50" charset="-128"/>
              </a:rPr>
              <a:t>xxxx</a:t>
            </a:r>
            <a:r>
              <a:rPr kumimoji="1" lang="ja-JP" altLang="en-US" sz="1400" dirty="0">
                <a:latin typeface="BIZ UDPゴシック" panose="020B0400000000000000" pitchFamily="50" charset="-128"/>
                <a:ea typeface="BIZ UDPゴシック" panose="020B0400000000000000" pitchFamily="50" charset="-128"/>
              </a:rPr>
              <a:t>名、生徒 </a:t>
            </a:r>
            <a:r>
              <a:rPr kumimoji="1" lang="en-US" altLang="ja-JP" sz="1400" dirty="0" err="1">
                <a:latin typeface="BIZ UDPゴシック" panose="020B0400000000000000" pitchFamily="50" charset="-128"/>
                <a:ea typeface="BIZ UDPゴシック" panose="020B0400000000000000" pitchFamily="50" charset="-128"/>
              </a:rPr>
              <a:t>xxxxx</a:t>
            </a:r>
            <a:r>
              <a:rPr kumimoji="1" lang="ja-JP" altLang="en-US" sz="1400" dirty="0">
                <a:latin typeface="BIZ UDPゴシック" panose="020B0400000000000000" pitchFamily="50" charset="-128"/>
                <a:ea typeface="BIZ UDPゴシック" panose="020B0400000000000000" pitchFamily="50" charset="-128"/>
              </a:rPr>
              <a:t>名の契約を</a:t>
            </a:r>
            <a:br>
              <a:rPr kumimoji="1" lang="en-US" altLang="ja-JP" sz="1400" dirty="0">
                <a:latin typeface="BIZ UDPゴシック" panose="020B0400000000000000" pitchFamily="50" charset="-128"/>
                <a:ea typeface="BIZ UDPゴシック" panose="020B0400000000000000" pitchFamily="50" charset="-128"/>
              </a:rPr>
            </a:br>
            <a:r>
              <a:rPr kumimoji="1" lang="en-US" altLang="ja-JP" sz="1400" dirty="0">
                <a:latin typeface="BIZ UDPゴシック" panose="020B0400000000000000" pitchFamily="50" charset="-128"/>
                <a:ea typeface="BIZ UDPゴシック" panose="020B0400000000000000" pitchFamily="50" charset="-128"/>
              </a:rPr>
              <a:t>    </a:t>
            </a:r>
            <a:r>
              <a:rPr kumimoji="1" lang="ja-JP" altLang="en-US" sz="1400" dirty="0">
                <a:latin typeface="BIZ UDPゴシック" panose="020B0400000000000000" pitchFamily="50" charset="-128"/>
                <a:ea typeface="BIZ UDPゴシック" panose="020B0400000000000000" pitchFamily="50" charset="-128"/>
              </a:rPr>
              <a:t>したいのでご教示ください。</a:t>
            </a:r>
            <a:endParaRPr kumimoji="1" lang="en-US" altLang="ja-JP" sz="1400" dirty="0">
              <a:latin typeface="BIZ UDPゴシック" panose="020B0400000000000000" pitchFamily="50" charset="-128"/>
              <a:ea typeface="BIZ UDPゴシック" panose="020B0400000000000000" pitchFamily="50" charset="-128"/>
            </a:endParaRPr>
          </a:p>
          <a:p>
            <a:r>
              <a:rPr kumimoji="1" lang="ja-JP" altLang="en-US" sz="1400" b="1" dirty="0">
                <a:latin typeface="BIZ UDPゴシック" panose="020B0400000000000000" pitchFamily="50" charset="-128"/>
                <a:ea typeface="BIZ UDPゴシック" panose="020B0400000000000000" pitchFamily="50" charset="-128"/>
              </a:rPr>
              <a:t>製品</a:t>
            </a:r>
            <a:endParaRPr kumimoji="1" lang="en-US" altLang="ja-JP" sz="1400" b="1"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　　請求とサブスクリプション</a:t>
            </a:r>
            <a:endParaRPr kumimoji="1" lang="en-US" altLang="ja-JP" sz="1400" dirty="0">
              <a:latin typeface="BIZ UDPゴシック" panose="020B0400000000000000" pitchFamily="50" charset="-128"/>
              <a:ea typeface="BIZ UDPゴシック" panose="020B0400000000000000" pitchFamily="50" charset="-128"/>
            </a:endParaRPr>
          </a:p>
          <a:p>
            <a:r>
              <a:rPr kumimoji="1" lang="ja-JP" altLang="en-US" sz="1400" b="1" dirty="0">
                <a:latin typeface="BIZ UDPゴシック" panose="020B0400000000000000" pitchFamily="50" charset="-128"/>
                <a:ea typeface="BIZ UDPゴシック" panose="020B0400000000000000" pitchFamily="50" charset="-128"/>
              </a:rPr>
              <a:t>電話番号</a:t>
            </a:r>
            <a:endParaRPr kumimoji="1" lang="en-US" altLang="ja-JP" sz="1400" b="1"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　　問い合わせの受け取り可能な電話番号</a:t>
            </a:r>
            <a:endParaRPr kumimoji="1" lang="en-US" altLang="ja-JP" sz="1400" dirty="0">
              <a:latin typeface="BIZ UDPゴシック" panose="020B0400000000000000" pitchFamily="50" charset="-128"/>
              <a:ea typeface="BIZ UDPゴシック" panose="020B0400000000000000" pitchFamily="50" charset="-128"/>
            </a:endParaRPr>
          </a:p>
          <a:p>
            <a:r>
              <a:rPr kumimoji="1" lang="ja-JP" altLang="en-US" sz="1400" b="1" dirty="0">
                <a:latin typeface="BIZ UDPゴシック" panose="020B0400000000000000" pitchFamily="50" charset="-128"/>
                <a:ea typeface="BIZ UDPゴシック" panose="020B0400000000000000" pitchFamily="50" charset="-128"/>
              </a:rPr>
              <a:t>メールアドレス</a:t>
            </a:r>
            <a:endParaRPr kumimoji="1" lang="en-US" altLang="ja-JP" sz="1400" b="1" dirty="0">
              <a:latin typeface="BIZ UDPゴシック" panose="020B0400000000000000" pitchFamily="50" charset="-128"/>
              <a:ea typeface="BIZ UDPゴシック" panose="020B0400000000000000" pitchFamily="50" charset="-128"/>
            </a:endParaRPr>
          </a:p>
          <a:p>
            <a:r>
              <a:rPr kumimoji="1" lang="ja-JP" altLang="en-US" sz="1400" dirty="0">
                <a:latin typeface="BIZ UDPゴシック" panose="020B0400000000000000" pitchFamily="50" charset="-128"/>
                <a:ea typeface="BIZ UDPゴシック" panose="020B0400000000000000" pitchFamily="50" charset="-128"/>
              </a:rPr>
              <a:t>　　問い合わせメールの受け取り可能なメールアドレス</a:t>
            </a:r>
            <a:r>
              <a:rPr kumimoji="1" lang="en-US" altLang="ja-JP" sz="1400" dirty="0">
                <a:latin typeface="BIZ UDPゴシック" panose="020B0400000000000000" pitchFamily="50" charset="-128"/>
                <a:ea typeface="BIZ UDPゴシック" panose="020B0400000000000000" pitchFamily="50" charset="-128"/>
              </a:rPr>
              <a:t> </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08D36C77-64A0-45F5-8535-B50271CD1FEA}"/>
              </a:ext>
            </a:extLst>
          </p:cNvPr>
          <p:cNvSpPr/>
          <p:nvPr/>
        </p:nvSpPr>
        <p:spPr>
          <a:xfrm>
            <a:off x="3868637" y="6147536"/>
            <a:ext cx="4121548" cy="42913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DB64D535-F85E-4EC1-823F-33EECD3C1ED4}"/>
              </a:ext>
            </a:extLst>
          </p:cNvPr>
          <p:cNvCxnSpPr>
            <a:cxnSpLocks/>
            <a:stCxn id="13" idx="3"/>
            <a:endCxn id="11" idx="2"/>
          </p:cNvCxnSpPr>
          <p:nvPr/>
        </p:nvCxnSpPr>
        <p:spPr>
          <a:xfrm>
            <a:off x="1125592" y="6353389"/>
            <a:ext cx="2608734" cy="10877"/>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C5353D6F-4440-487C-AED5-6C4DC008E866}"/>
              </a:ext>
            </a:extLst>
          </p:cNvPr>
          <p:cNvSpPr/>
          <p:nvPr/>
        </p:nvSpPr>
        <p:spPr>
          <a:xfrm>
            <a:off x="3734326" y="6226983"/>
            <a:ext cx="268622" cy="274566"/>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a:solidFill>
                  <a:schemeClr val="bg1"/>
                </a:solidFill>
                <a:latin typeface="BIZ UDPゴシック" panose="020B0400000000000000" pitchFamily="50" charset="-128"/>
                <a:ea typeface="BIZ UDPゴシック" panose="020B0400000000000000" pitchFamily="50" charset="-128"/>
              </a:rPr>
              <a:t>4</a:t>
            </a:r>
            <a:endParaRPr kumimoji="1" lang="ja-JP" altLang="en-US" sz="1050">
              <a:solidFill>
                <a:schemeClr val="bg1"/>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190870DE-EC4F-47A3-84F7-79FAD3E871FD}"/>
              </a:ext>
            </a:extLst>
          </p:cNvPr>
          <p:cNvSpPr txBox="1"/>
          <p:nvPr/>
        </p:nvSpPr>
        <p:spPr>
          <a:xfrm>
            <a:off x="3974887" y="6210356"/>
            <a:ext cx="4040567" cy="405173"/>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[Contact me]</a:t>
            </a:r>
            <a:r>
              <a:rPr kumimoji="1" lang="ja-JP" altLang="en-US" sz="1400" dirty="0">
                <a:latin typeface="BIZ UDPゴシック" panose="020B0400000000000000" pitchFamily="50" charset="-128"/>
                <a:ea typeface="BIZ UDPゴシック" panose="020B0400000000000000" pitchFamily="50" charset="-128"/>
              </a:rPr>
              <a:t>をクリックする</a:t>
            </a:r>
          </a:p>
        </p:txBody>
      </p:sp>
      <p:sp>
        <p:nvSpPr>
          <p:cNvPr id="13" name="正方形/長方形 12">
            <a:extLst>
              <a:ext uri="{FF2B5EF4-FFF2-40B4-BE49-F238E27FC236}">
                <a16:creationId xmlns:a16="http://schemas.microsoft.com/office/drawing/2014/main" id="{2D878D2A-87FE-4AB3-8E33-76552191CB4B}"/>
              </a:ext>
            </a:extLst>
          </p:cNvPr>
          <p:cNvSpPr/>
          <p:nvPr/>
        </p:nvSpPr>
        <p:spPr>
          <a:xfrm>
            <a:off x="382133" y="6247289"/>
            <a:ext cx="743459" cy="2121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7077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23645673-C711-4C6B-A7B9-058DF0C0E3EB}"/>
              </a:ext>
            </a:extLst>
          </p:cNvPr>
          <p:cNvSpPr/>
          <p:nvPr/>
        </p:nvSpPr>
        <p:spPr>
          <a:xfrm>
            <a:off x="9970761" y="3636106"/>
            <a:ext cx="2024131" cy="54427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3BAA0C7-E806-47E9-8F45-F867716929D6}"/>
              </a:ext>
            </a:extLst>
          </p:cNvPr>
          <p:cNvSpPr/>
          <p:nvPr/>
        </p:nvSpPr>
        <p:spPr>
          <a:xfrm>
            <a:off x="4353444" y="2300696"/>
            <a:ext cx="3741375" cy="41582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E03A74FE-168E-4FFE-B50F-2FB1B4BF0B8D}"/>
              </a:ext>
            </a:extLst>
          </p:cNvPr>
          <p:cNvPicPr>
            <a:picLocks noChangeAspect="1"/>
          </p:cNvPicPr>
          <p:nvPr/>
        </p:nvPicPr>
        <p:blipFill>
          <a:blip r:embed="rId2"/>
          <a:stretch>
            <a:fillRect/>
          </a:stretch>
        </p:blipFill>
        <p:spPr>
          <a:xfrm>
            <a:off x="2580265" y="2881055"/>
            <a:ext cx="7031468" cy="3949332"/>
          </a:xfrm>
          <a:prstGeom prst="rect">
            <a:avLst/>
          </a:prstGeom>
        </p:spPr>
      </p:pic>
      <p:sp>
        <p:nvSpPr>
          <p:cNvPr id="6" name="正方形/長方形 5">
            <a:extLst>
              <a:ext uri="{FF2B5EF4-FFF2-40B4-BE49-F238E27FC236}">
                <a16:creationId xmlns:a16="http://schemas.microsoft.com/office/drawing/2014/main" id="{A744C02E-B1F6-446B-A003-DEC0BB7CB17A}"/>
              </a:ext>
            </a:extLst>
          </p:cNvPr>
          <p:cNvSpPr/>
          <p:nvPr/>
        </p:nvSpPr>
        <p:spPr>
          <a:xfrm>
            <a:off x="2745715" y="4512391"/>
            <a:ext cx="725286" cy="290835"/>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B4235045-B809-4C82-9AF2-B251FC301A59}"/>
              </a:ext>
            </a:extLst>
          </p:cNvPr>
          <p:cNvSpPr/>
          <p:nvPr/>
        </p:nvSpPr>
        <p:spPr>
          <a:xfrm>
            <a:off x="4118160" y="3713673"/>
            <a:ext cx="1294844" cy="167108"/>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9E6F7902-8913-4D39-96C8-32EFE2645A85}"/>
              </a:ext>
            </a:extLst>
          </p:cNvPr>
          <p:cNvSpPr/>
          <p:nvPr/>
        </p:nvSpPr>
        <p:spPr>
          <a:xfrm>
            <a:off x="7339104" y="3867550"/>
            <a:ext cx="432408" cy="1190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6F5CA9E3-CFAD-4209-BB57-80948514554B}"/>
              </a:ext>
            </a:extLst>
          </p:cNvPr>
          <p:cNvSpPr/>
          <p:nvPr/>
        </p:nvSpPr>
        <p:spPr>
          <a:xfrm>
            <a:off x="85893" y="4277501"/>
            <a:ext cx="2192495" cy="73866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F6AF8A85-82E0-4D7D-95E9-560C09BEE3A7}"/>
              </a:ext>
            </a:extLst>
          </p:cNvPr>
          <p:cNvSpPr/>
          <p:nvPr/>
        </p:nvSpPr>
        <p:spPr>
          <a:xfrm>
            <a:off x="2157236" y="4527386"/>
            <a:ext cx="266315" cy="26631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a:solidFill>
                  <a:schemeClr val="bg1"/>
                </a:solidFill>
                <a:latin typeface="BIZ UDPゴシック" panose="020B0400000000000000" pitchFamily="50" charset="-128"/>
                <a:ea typeface="BIZ UDPゴシック" panose="020B0400000000000000" pitchFamily="50" charset="-128"/>
              </a:rPr>
              <a:t>1</a:t>
            </a:r>
            <a:endParaRPr kumimoji="1" lang="ja-JP" altLang="en-US" sz="1100">
              <a:solidFill>
                <a:schemeClr val="bg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C1FCC87D-D7F0-41AC-99FB-1F48CAF24DF9}"/>
              </a:ext>
            </a:extLst>
          </p:cNvPr>
          <p:cNvSpPr txBox="1"/>
          <p:nvPr/>
        </p:nvSpPr>
        <p:spPr>
          <a:xfrm>
            <a:off x="51272" y="4288476"/>
            <a:ext cx="2192495" cy="738664"/>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課金情報</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から</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サービスを購入する</a:t>
            </a:r>
            <a:r>
              <a:rPr kumimoji="1" lang="en-US" altLang="ja-JP" sz="1400">
                <a:latin typeface="BIZ UDPゴシック" panose="020B0400000000000000" pitchFamily="50" charset="-128"/>
                <a:ea typeface="BIZ UDPゴシック" panose="020B0400000000000000" pitchFamily="50" charset="-128"/>
              </a:rPr>
              <a:t>]</a:t>
            </a:r>
            <a:r>
              <a:rPr lang="ja-JP" altLang="en-US" sz="1400">
                <a:latin typeface="BIZ UDPゴシック" panose="020B0400000000000000" pitchFamily="50" charset="-128"/>
                <a:ea typeface="BIZ UDPゴシック" panose="020B0400000000000000" pitchFamily="50" charset="-128"/>
              </a:rPr>
              <a:t>をクリックします。</a:t>
            </a:r>
            <a:endParaRPr lang="en-US" altLang="ja-JP" sz="1400">
              <a:latin typeface="BIZ UDPゴシック" panose="020B0400000000000000" pitchFamily="50" charset="-128"/>
              <a:ea typeface="BIZ UDPゴシック" panose="020B0400000000000000" pitchFamily="50" charset="-128"/>
            </a:endParaRPr>
          </a:p>
        </p:txBody>
      </p:sp>
      <p:cxnSp>
        <p:nvCxnSpPr>
          <p:cNvPr id="12" name="直線コネクタ 11">
            <a:extLst>
              <a:ext uri="{FF2B5EF4-FFF2-40B4-BE49-F238E27FC236}">
                <a16:creationId xmlns:a16="http://schemas.microsoft.com/office/drawing/2014/main" id="{02B320FA-0423-455F-9AE3-C3D406C33243}"/>
              </a:ext>
            </a:extLst>
          </p:cNvPr>
          <p:cNvCxnSpPr>
            <a:cxnSpLocks/>
            <a:stCxn id="6" idx="1"/>
            <a:endCxn id="10" idx="6"/>
          </p:cNvCxnSpPr>
          <p:nvPr/>
        </p:nvCxnSpPr>
        <p:spPr>
          <a:xfrm flipH="1">
            <a:off x="2423551" y="4657809"/>
            <a:ext cx="322164" cy="2735"/>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69EFE27-A709-41EF-98BA-CF55BA8E596C}"/>
              </a:ext>
            </a:extLst>
          </p:cNvPr>
          <p:cNvSpPr txBox="1"/>
          <p:nvPr/>
        </p:nvSpPr>
        <p:spPr>
          <a:xfrm>
            <a:off x="4413228" y="2352346"/>
            <a:ext cx="3741375" cy="307777"/>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[Office 365 A1 </a:t>
            </a:r>
            <a:r>
              <a:rPr kumimoji="1" lang="ja-JP" altLang="en-US" sz="1400">
                <a:latin typeface="BIZ UDPゴシック" panose="020B0400000000000000" pitchFamily="50" charset="-128"/>
                <a:ea typeface="BIZ UDPゴシック" panose="020B0400000000000000" pitchFamily="50" charset="-128"/>
              </a:rPr>
              <a:t>教職員用</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を選択します。</a:t>
            </a:r>
            <a:endParaRPr lang="en-US" altLang="ja-JP" sz="1400">
              <a:latin typeface="BIZ UDPゴシック" panose="020B0400000000000000" pitchFamily="50" charset="-128"/>
              <a:ea typeface="BIZ UDPゴシック" panose="020B0400000000000000" pitchFamily="50" charset="-128"/>
            </a:endParaRPr>
          </a:p>
        </p:txBody>
      </p:sp>
      <p:sp>
        <p:nvSpPr>
          <p:cNvPr id="14" name="楕円 13">
            <a:extLst>
              <a:ext uri="{FF2B5EF4-FFF2-40B4-BE49-F238E27FC236}">
                <a16:creationId xmlns:a16="http://schemas.microsoft.com/office/drawing/2014/main" id="{F8B4B73D-BEC3-4B01-A1BB-80DD5157421F}"/>
              </a:ext>
            </a:extLst>
          </p:cNvPr>
          <p:cNvSpPr/>
          <p:nvPr/>
        </p:nvSpPr>
        <p:spPr>
          <a:xfrm>
            <a:off x="4218085" y="2373076"/>
            <a:ext cx="266315" cy="26631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bg1"/>
                </a:solidFill>
                <a:latin typeface="BIZ UDPゴシック" panose="020B0400000000000000" pitchFamily="50" charset="-128"/>
                <a:ea typeface="BIZ UDPゴシック" panose="020B0400000000000000" pitchFamily="50" charset="-128"/>
              </a:rPr>
              <a:t>２</a:t>
            </a:r>
          </a:p>
        </p:txBody>
      </p:sp>
      <p:cxnSp>
        <p:nvCxnSpPr>
          <p:cNvPr id="15" name="直線コネクタ 14">
            <a:extLst>
              <a:ext uri="{FF2B5EF4-FFF2-40B4-BE49-F238E27FC236}">
                <a16:creationId xmlns:a16="http://schemas.microsoft.com/office/drawing/2014/main" id="{50A1E582-9C80-49A2-BDDC-AAD66AC958BA}"/>
              </a:ext>
            </a:extLst>
          </p:cNvPr>
          <p:cNvCxnSpPr>
            <a:cxnSpLocks/>
            <a:stCxn id="14" idx="4"/>
          </p:cNvCxnSpPr>
          <p:nvPr/>
        </p:nvCxnSpPr>
        <p:spPr>
          <a:xfrm>
            <a:off x="4351243" y="2639391"/>
            <a:ext cx="0" cy="1074299"/>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5F3ED099-CC2C-496B-9106-B36E0305F9ED}"/>
              </a:ext>
            </a:extLst>
          </p:cNvPr>
          <p:cNvSpPr txBox="1"/>
          <p:nvPr/>
        </p:nvSpPr>
        <p:spPr>
          <a:xfrm>
            <a:off x="10164453" y="3657159"/>
            <a:ext cx="1789885" cy="523220"/>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今すぐ入手する</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を</a:t>
            </a:r>
            <a:br>
              <a:rPr kumimoji="1" lang="en-US" altLang="ja-JP" sz="1400">
                <a:latin typeface="BIZ UDPゴシック" panose="020B0400000000000000" pitchFamily="50" charset="-128"/>
                <a:ea typeface="BIZ UDPゴシック" panose="020B0400000000000000" pitchFamily="50" charset="-128"/>
              </a:rPr>
            </a:br>
            <a:r>
              <a:rPr kumimoji="1" lang="ja-JP" altLang="en-US" sz="1400">
                <a:latin typeface="BIZ UDPゴシック" panose="020B0400000000000000" pitchFamily="50" charset="-128"/>
                <a:ea typeface="BIZ UDPゴシック" panose="020B0400000000000000" pitchFamily="50" charset="-128"/>
              </a:rPr>
              <a:t>クリックします。</a:t>
            </a:r>
            <a:endParaRPr lang="en-US" altLang="ja-JP" sz="1400">
              <a:latin typeface="BIZ UDPゴシック" panose="020B0400000000000000" pitchFamily="50" charset="-128"/>
              <a:ea typeface="BIZ UDPゴシック" panose="020B0400000000000000" pitchFamily="50" charset="-128"/>
            </a:endParaRPr>
          </a:p>
        </p:txBody>
      </p:sp>
      <p:sp>
        <p:nvSpPr>
          <p:cNvPr id="17" name="楕円 16">
            <a:extLst>
              <a:ext uri="{FF2B5EF4-FFF2-40B4-BE49-F238E27FC236}">
                <a16:creationId xmlns:a16="http://schemas.microsoft.com/office/drawing/2014/main" id="{07298130-F4AD-4D0D-8115-F2DE65A4D343}"/>
              </a:ext>
            </a:extLst>
          </p:cNvPr>
          <p:cNvSpPr/>
          <p:nvPr/>
        </p:nvSpPr>
        <p:spPr>
          <a:xfrm>
            <a:off x="9857890" y="3785612"/>
            <a:ext cx="266315" cy="26631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bg1"/>
                </a:solidFill>
                <a:latin typeface="BIZ UDPゴシック" panose="020B0400000000000000" pitchFamily="50" charset="-128"/>
                <a:ea typeface="BIZ UDPゴシック" panose="020B0400000000000000" pitchFamily="50" charset="-128"/>
              </a:rPr>
              <a:t>３</a:t>
            </a:r>
          </a:p>
        </p:txBody>
      </p:sp>
      <p:cxnSp>
        <p:nvCxnSpPr>
          <p:cNvPr id="18" name="直線コネクタ 17">
            <a:extLst>
              <a:ext uri="{FF2B5EF4-FFF2-40B4-BE49-F238E27FC236}">
                <a16:creationId xmlns:a16="http://schemas.microsoft.com/office/drawing/2014/main" id="{43D1B1B8-2A1C-4A60-88EF-5F53C196F936}"/>
              </a:ext>
            </a:extLst>
          </p:cNvPr>
          <p:cNvCxnSpPr>
            <a:cxnSpLocks/>
            <a:endCxn id="8" idx="3"/>
          </p:cNvCxnSpPr>
          <p:nvPr/>
        </p:nvCxnSpPr>
        <p:spPr>
          <a:xfrm flipH="1" flipV="1">
            <a:off x="7771512" y="3927091"/>
            <a:ext cx="2170982" cy="66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314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ED55420-ADDE-46B1-A736-BBCD11FD75C6}"/>
              </a:ext>
            </a:extLst>
          </p:cNvPr>
          <p:cNvPicPr>
            <a:picLocks noChangeAspect="1"/>
          </p:cNvPicPr>
          <p:nvPr/>
        </p:nvPicPr>
        <p:blipFill rotWithShape="1">
          <a:blip r:embed="rId2"/>
          <a:srcRect t="9376" b="4673"/>
          <a:stretch/>
        </p:blipFill>
        <p:spPr>
          <a:xfrm>
            <a:off x="2754283" y="3044825"/>
            <a:ext cx="6670206" cy="3583189"/>
          </a:xfrm>
          <a:prstGeom prst="rect">
            <a:avLst/>
          </a:prstGeom>
          <a:ln>
            <a:noFill/>
          </a:ln>
          <a:effectLst>
            <a:outerShdw blurRad="190500" algn="tl" rotWithShape="0">
              <a:srgbClr val="000000">
                <a:alpha val="70000"/>
              </a:srgbClr>
            </a:outerShdw>
          </a:effectLst>
        </p:spPr>
      </p:pic>
      <p:sp>
        <p:nvSpPr>
          <p:cNvPr id="3" name="正方形/長方形 2">
            <a:extLst>
              <a:ext uri="{FF2B5EF4-FFF2-40B4-BE49-F238E27FC236}">
                <a16:creationId xmlns:a16="http://schemas.microsoft.com/office/drawing/2014/main" id="{156939C0-1505-4F9C-BD4E-AD374CDCA48A}"/>
              </a:ext>
            </a:extLst>
          </p:cNvPr>
          <p:cNvSpPr/>
          <p:nvPr/>
        </p:nvSpPr>
        <p:spPr>
          <a:xfrm>
            <a:off x="3487370" y="4999383"/>
            <a:ext cx="544665" cy="124240"/>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70DB38FA-3A95-4308-B982-DD71D9B8A2F9}"/>
              </a:ext>
            </a:extLst>
          </p:cNvPr>
          <p:cNvSpPr/>
          <p:nvPr/>
        </p:nvSpPr>
        <p:spPr>
          <a:xfrm>
            <a:off x="4465710" y="4537214"/>
            <a:ext cx="898496" cy="101876"/>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CD7D84C-D318-4EF4-B65B-D378C538039B}"/>
              </a:ext>
            </a:extLst>
          </p:cNvPr>
          <p:cNvSpPr/>
          <p:nvPr/>
        </p:nvSpPr>
        <p:spPr>
          <a:xfrm>
            <a:off x="85893" y="4337132"/>
            <a:ext cx="2192495" cy="53419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C7B80D92-1460-4C8E-8901-E75DC0EB80A6}"/>
              </a:ext>
            </a:extLst>
          </p:cNvPr>
          <p:cNvSpPr/>
          <p:nvPr/>
        </p:nvSpPr>
        <p:spPr>
          <a:xfrm>
            <a:off x="2157236" y="4457809"/>
            <a:ext cx="266315" cy="26631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4</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F4E261CD-AAC0-4B56-84B2-08C325A8AEE4}"/>
              </a:ext>
            </a:extLst>
          </p:cNvPr>
          <p:cNvSpPr txBox="1"/>
          <p:nvPr/>
        </p:nvSpPr>
        <p:spPr>
          <a:xfrm>
            <a:off x="51272" y="4348107"/>
            <a:ext cx="2192495" cy="523220"/>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[1</a:t>
            </a:r>
            <a:r>
              <a:rPr kumimoji="1" lang="ja-JP" altLang="en-US" sz="1400" dirty="0">
                <a:latin typeface="BIZ UDPゴシック" panose="020B0400000000000000" pitchFamily="50" charset="-128"/>
                <a:ea typeface="BIZ UDPゴシック" panose="020B0400000000000000" pitchFamily="50" charset="-128"/>
              </a:rPr>
              <a:t>年分支払う</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 </a:t>
            </a:r>
            <a:r>
              <a:rPr lang="ja-JP" altLang="en-US" sz="1400" dirty="0">
                <a:latin typeface="BIZ UDPゴシック" panose="020B0400000000000000" pitchFamily="50" charset="-128"/>
                <a:ea typeface="BIZ UDPゴシック" panose="020B0400000000000000" pitchFamily="50" charset="-128"/>
              </a:rPr>
              <a:t>を選択</a:t>
            </a:r>
            <a:br>
              <a:rPr lang="en-US" altLang="ja-JP" sz="1400" dirty="0">
                <a:latin typeface="BIZ UDPゴシック" panose="020B0400000000000000" pitchFamily="50" charset="-128"/>
                <a:ea typeface="BIZ UDPゴシック" panose="020B0400000000000000" pitchFamily="50" charset="-128"/>
              </a:rPr>
            </a:br>
            <a:r>
              <a:rPr lang="ja-JP" altLang="en-US" sz="1400" dirty="0">
                <a:latin typeface="BIZ UDPゴシック" panose="020B0400000000000000" pitchFamily="50" charset="-128"/>
                <a:ea typeface="BIZ UDPゴシック" panose="020B0400000000000000" pitchFamily="50" charset="-128"/>
              </a:rPr>
              <a:t>します。</a:t>
            </a:r>
            <a:endParaRPr lang="en-US" altLang="ja-JP" sz="1400" dirty="0">
              <a:latin typeface="BIZ UDPゴシック" panose="020B0400000000000000" pitchFamily="50" charset="-128"/>
              <a:ea typeface="BIZ UDPゴシック" panose="020B0400000000000000" pitchFamily="50" charset="-128"/>
            </a:endParaRPr>
          </a:p>
        </p:txBody>
      </p:sp>
      <p:cxnSp>
        <p:nvCxnSpPr>
          <p:cNvPr id="15" name="直線コネクタ 14">
            <a:extLst>
              <a:ext uri="{FF2B5EF4-FFF2-40B4-BE49-F238E27FC236}">
                <a16:creationId xmlns:a16="http://schemas.microsoft.com/office/drawing/2014/main" id="{12BC9AA3-8C03-4202-B243-4606C3B1D85F}"/>
              </a:ext>
            </a:extLst>
          </p:cNvPr>
          <p:cNvCxnSpPr>
            <a:cxnSpLocks/>
            <a:stCxn id="4" idx="1"/>
            <a:endCxn id="13" idx="6"/>
          </p:cNvCxnSpPr>
          <p:nvPr/>
        </p:nvCxnSpPr>
        <p:spPr>
          <a:xfrm flipH="1">
            <a:off x="2423551" y="4588152"/>
            <a:ext cx="2042159" cy="2815"/>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2EB4F161-94BB-4E50-B6A1-E7A8BA6DD3AF}"/>
              </a:ext>
            </a:extLst>
          </p:cNvPr>
          <p:cNvSpPr/>
          <p:nvPr/>
        </p:nvSpPr>
        <p:spPr>
          <a:xfrm>
            <a:off x="9387703" y="4882125"/>
            <a:ext cx="2670502" cy="3187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1A393DA9-77DD-4B5E-ACFE-3DF0C09CDAD5}"/>
              </a:ext>
            </a:extLst>
          </p:cNvPr>
          <p:cNvSpPr/>
          <p:nvPr/>
        </p:nvSpPr>
        <p:spPr>
          <a:xfrm>
            <a:off x="9185303" y="4916916"/>
            <a:ext cx="266315" cy="26631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5</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F3395E5A-6B84-4C60-A8F5-309ECCEB5DE5}"/>
              </a:ext>
            </a:extLst>
          </p:cNvPr>
          <p:cNvSpPr txBox="1"/>
          <p:nvPr/>
        </p:nvSpPr>
        <p:spPr>
          <a:xfrm>
            <a:off x="9353082" y="4893099"/>
            <a:ext cx="2769727"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カートに追加</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 </a:t>
            </a:r>
            <a:r>
              <a:rPr lang="ja-JP" altLang="en-US" sz="1400" dirty="0">
                <a:latin typeface="BIZ UDPゴシック" panose="020B0400000000000000" pitchFamily="50" charset="-128"/>
                <a:ea typeface="BIZ UDPゴシック" panose="020B0400000000000000" pitchFamily="50" charset="-128"/>
              </a:rPr>
              <a:t>をクリックします。</a:t>
            </a:r>
            <a:endParaRPr lang="en-US" altLang="ja-JP" sz="1400" dirty="0">
              <a:latin typeface="BIZ UDPゴシック" panose="020B0400000000000000" pitchFamily="50" charset="-128"/>
              <a:ea typeface="BIZ UDPゴシック" panose="020B0400000000000000" pitchFamily="50" charset="-128"/>
            </a:endParaRPr>
          </a:p>
        </p:txBody>
      </p:sp>
      <p:cxnSp>
        <p:nvCxnSpPr>
          <p:cNvPr id="20" name="直線コネクタ 19">
            <a:extLst>
              <a:ext uri="{FF2B5EF4-FFF2-40B4-BE49-F238E27FC236}">
                <a16:creationId xmlns:a16="http://schemas.microsoft.com/office/drawing/2014/main" id="{2C610BAA-7CBC-4B35-AC4E-32850604CC36}"/>
              </a:ext>
            </a:extLst>
          </p:cNvPr>
          <p:cNvCxnSpPr>
            <a:cxnSpLocks/>
            <a:stCxn id="18" idx="2"/>
            <a:endCxn id="3" idx="3"/>
          </p:cNvCxnSpPr>
          <p:nvPr/>
        </p:nvCxnSpPr>
        <p:spPr>
          <a:xfrm flipH="1">
            <a:off x="4032035" y="5050074"/>
            <a:ext cx="5153268" cy="11429"/>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26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7F53D388-872A-4E47-8146-12E8E2E93B12}"/>
              </a:ext>
            </a:extLst>
          </p:cNvPr>
          <p:cNvSpPr/>
          <p:nvPr/>
        </p:nvSpPr>
        <p:spPr>
          <a:xfrm>
            <a:off x="9391425" y="2420464"/>
            <a:ext cx="2478673" cy="41954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BE3164A-0FA7-4B3B-A9F7-0606C01FCAAA}"/>
              </a:ext>
            </a:extLst>
          </p:cNvPr>
          <p:cNvPicPr>
            <a:picLocks noChangeAspect="1"/>
          </p:cNvPicPr>
          <p:nvPr/>
        </p:nvPicPr>
        <p:blipFill>
          <a:blip r:embed="rId2"/>
          <a:stretch>
            <a:fillRect/>
          </a:stretch>
        </p:blipFill>
        <p:spPr>
          <a:xfrm>
            <a:off x="214325" y="426458"/>
            <a:ext cx="8899160" cy="5965371"/>
          </a:xfrm>
          <a:prstGeom prst="rect">
            <a:avLst/>
          </a:prstGeom>
          <a:ln>
            <a:solidFill>
              <a:schemeClr val="tx1"/>
            </a:solidFill>
          </a:ln>
        </p:spPr>
      </p:pic>
      <p:sp>
        <p:nvSpPr>
          <p:cNvPr id="5" name="正方形/長方形 4">
            <a:extLst>
              <a:ext uri="{FF2B5EF4-FFF2-40B4-BE49-F238E27FC236}">
                <a16:creationId xmlns:a16="http://schemas.microsoft.com/office/drawing/2014/main" id="{64E638D9-FDCB-4DF7-9FFA-237B043B3E5F}"/>
              </a:ext>
            </a:extLst>
          </p:cNvPr>
          <p:cNvSpPr/>
          <p:nvPr/>
        </p:nvSpPr>
        <p:spPr>
          <a:xfrm>
            <a:off x="3883843" y="2495770"/>
            <a:ext cx="1498862" cy="218036"/>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5A030897-B0F1-4E26-8935-812C49ED93B8}"/>
              </a:ext>
            </a:extLst>
          </p:cNvPr>
          <p:cNvCxnSpPr/>
          <p:nvPr/>
        </p:nvCxnSpPr>
        <p:spPr>
          <a:xfrm flipH="1">
            <a:off x="5382705" y="2598355"/>
            <a:ext cx="3901144" cy="0"/>
          </a:xfrm>
          <a:prstGeom prst="straightConnector1">
            <a:avLst/>
          </a:prstGeom>
          <a:ln w="28575">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8057337C-8F47-47F2-A7AF-0F4692E8DE1C}"/>
              </a:ext>
            </a:extLst>
          </p:cNvPr>
          <p:cNvSpPr/>
          <p:nvPr/>
        </p:nvSpPr>
        <p:spPr>
          <a:xfrm>
            <a:off x="9283849" y="2502588"/>
            <a:ext cx="215153" cy="215153"/>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BIZ UDPゴシック" panose="020B0400000000000000" pitchFamily="50" charset="-128"/>
                <a:ea typeface="BIZ UDPゴシック" panose="020B0400000000000000" pitchFamily="50" charset="-128"/>
              </a:rPr>
              <a:t>１</a:t>
            </a:r>
          </a:p>
        </p:txBody>
      </p:sp>
      <p:sp>
        <p:nvSpPr>
          <p:cNvPr id="10" name="テキスト ボックス 9">
            <a:extLst>
              <a:ext uri="{FF2B5EF4-FFF2-40B4-BE49-F238E27FC236}">
                <a16:creationId xmlns:a16="http://schemas.microsoft.com/office/drawing/2014/main" id="{DBA40209-04F0-434A-A0BF-FF6E3CF0A433}"/>
              </a:ext>
            </a:extLst>
          </p:cNvPr>
          <p:cNvSpPr txBox="1"/>
          <p:nvPr/>
        </p:nvSpPr>
        <p:spPr>
          <a:xfrm>
            <a:off x="9499002" y="2476349"/>
            <a:ext cx="2173045" cy="307777"/>
          </a:xfrm>
          <a:prstGeom prst="rect">
            <a:avLst/>
          </a:prstGeom>
          <a:noFill/>
        </p:spPr>
        <p:txBody>
          <a:bodyPr wrap="square" rtlCol="0">
            <a:spAutoFit/>
          </a:bodyPr>
          <a:lstStyle/>
          <a:p>
            <a:r>
              <a:rPr lang="ja-JP" altLang="en-US" sz="1400" dirty="0">
                <a:latin typeface="BIZ UDPゴシック" panose="020B0400000000000000" pitchFamily="50" charset="-128"/>
                <a:ea typeface="BIZ UDPゴシック" panose="020B0400000000000000" pitchFamily="50" charset="-128"/>
              </a:rPr>
              <a:t>ここをクリックする</a:t>
            </a:r>
            <a:endParaRPr kumimoji="1"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56921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BA586C1-3D30-45C7-8FFF-2AE7A5879EA3}"/>
              </a:ext>
            </a:extLst>
          </p:cNvPr>
          <p:cNvPicPr>
            <a:picLocks noChangeAspect="1"/>
          </p:cNvPicPr>
          <p:nvPr/>
        </p:nvPicPr>
        <p:blipFill>
          <a:blip r:embed="rId2"/>
          <a:stretch>
            <a:fillRect/>
          </a:stretch>
        </p:blipFill>
        <p:spPr>
          <a:xfrm>
            <a:off x="2450647" y="2565649"/>
            <a:ext cx="7290705" cy="4242386"/>
          </a:xfrm>
          <a:prstGeom prst="rect">
            <a:avLst/>
          </a:prstGeom>
        </p:spPr>
      </p:pic>
    </p:spTree>
    <p:extLst>
      <p:ext uri="{BB962C8B-B14F-4D97-AF65-F5344CB8AC3E}">
        <p14:creationId xmlns:p14="http://schemas.microsoft.com/office/powerpoint/2010/main" val="235755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686C195-F72F-405F-AA23-EE3ADA3DEDB0}"/>
              </a:ext>
            </a:extLst>
          </p:cNvPr>
          <p:cNvPicPr>
            <a:picLocks noChangeAspect="1"/>
          </p:cNvPicPr>
          <p:nvPr/>
        </p:nvPicPr>
        <p:blipFill rotWithShape="1">
          <a:blip r:embed="rId2"/>
          <a:srcRect t="9232" r="3277" b="4601"/>
          <a:stretch/>
        </p:blipFill>
        <p:spPr>
          <a:xfrm>
            <a:off x="2999505" y="3186575"/>
            <a:ext cx="6192989" cy="3448197"/>
          </a:xfrm>
          <a:prstGeom prst="rect">
            <a:avLst/>
          </a:prstGeom>
          <a:ln>
            <a:noFill/>
          </a:ln>
          <a:effectLst>
            <a:outerShdw blurRad="190500" algn="tl" rotWithShape="0">
              <a:srgbClr val="000000">
                <a:alpha val="70000"/>
              </a:srgbClr>
            </a:outerShdw>
          </a:effectLst>
        </p:spPr>
      </p:pic>
      <p:sp>
        <p:nvSpPr>
          <p:cNvPr id="9" name="正方形/長方形 8">
            <a:extLst>
              <a:ext uri="{FF2B5EF4-FFF2-40B4-BE49-F238E27FC236}">
                <a16:creationId xmlns:a16="http://schemas.microsoft.com/office/drawing/2014/main" id="{B86132E8-2ABB-4B9F-AFBE-EF9B6713C0BA}"/>
              </a:ext>
            </a:extLst>
          </p:cNvPr>
          <p:cNvSpPr/>
          <p:nvPr/>
        </p:nvSpPr>
        <p:spPr>
          <a:xfrm>
            <a:off x="4146498" y="5649646"/>
            <a:ext cx="590872" cy="290835"/>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18C4E1A-B555-49F0-A7D0-63F21FBCCDCD}"/>
              </a:ext>
            </a:extLst>
          </p:cNvPr>
          <p:cNvSpPr/>
          <p:nvPr/>
        </p:nvSpPr>
        <p:spPr>
          <a:xfrm>
            <a:off x="204020" y="5608943"/>
            <a:ext cx="2192495" cy="38030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E5504DFE-CA57-4036-AF76-D5F71BBD8A6C}"/>
              </a:ext>
            </a:extLst>
          </p:cNvPr>
          <p:cNvSpPr/>
          <p:nvPr/>
        </p:nvSpPr>
        <p:spPr>
          <a:xfrm>
            <a:off x="2273972" y="5664644"/>
            <a:ext cx="266315" cy="26631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6</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7B211EB9-771C-4D20-8EC2-1B46DC7A4C68}"/>
              </a:ext>
            </a:extLst>
          </p:cNvPr>
          <p:cNvSpPr txBox="1"/>
          <p:nvPr/>
        </p:nvSpPr>
        <p:spPr>
          <a:xfrm>
            <a:off x="169399" y="5619918"/>
            <a:ext cx="2192495" cy="307777"/>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次へ</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 </a:t>
            </a:r>
            <a:r>
              <a:rPr lang="ja-JP" altLang="en-US" sz="1400">
                <a:latin typeface="BIZ UDPゴシック" panose="020B0400000000000000" pitchFamily="50" charset="-128"/>
                <a:ea typeface="BIZ UDPゴシック" panose="020B0400000000000000" pitchFamily="50" charset="-128"/>
              </a:rPr>
              <a:t>をクリックします。</a:t>
            </a:r>
            <a:endParaRPr lang="en-US" altLang="ja-JP" sz="1400">
              <a:latin typeface="BIZ UDPゴシック" panose="020B0400000000000000" pitchFamily="50" charset="-128"/>
              <a:ea typeface="BIZ UDPゴシック" panose="020B0400000000000000" pitchFamily="50" charset="-128"/>
            </a:endParaRPr>
          </a:p>
        </p:txBody>
      </p:sp>
      <p:cxnSp>
        <p:nvCxnSpPr>
          <p:cNvPr id="13" name="直線コネクタ 12">
            <a:extLst>
              <a:ext uri="{FF2B5EF4-FFF2-40B4-BE49-F238E27FC236}">
                <a16:creationId xmlns:a16="http://schemas.microsoft.com/office/drawing/2014/main" id="{101C6EEA-FE1D-4314-B4AA-13FC9115B4A3}"/>
              </a:ext>
            </a:extLst>
          </p:cNvPr>
          <p:cNvCxnSpPr>
            <a:cxnSpLocks/>
            <a:stCxn id="9" idx="1"/>
            <a:endCxn id="11" idx="6"/>
          </p:cNvCxnSpPr>
          <p:nvPr/>
        </p:nvCxnSpPr>
        <p:spPr>
          <a:xfrm flipH="1">
            <a:off x="2540287" y="5795064"/>
            <a:ext cx="1606211" cy="2738"/>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923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CDB26C6-3E84-4C35-AC1E-E17BBC0BB7A0}"/>
              </a:ext>
            </a:extLst>
          </p:cNvPr>
          <p:cNvPicPr>
            <a:picLocks noChangeAspect="1"/>
          </p:cNvPicPr>
          <p:nvPr/>
        </p:nvPicPr>
        <p:blipFill>
          <a:blip r:embed="rId2"/>
          <a:stretch>
            <a:fillRect/>
          </a:stretch>
        </p:blipFill>
        <p:spPr>
          <a:xfrm>
            <a:off x="2853999" y="3032795"/>
            <a:ext cx="6484002" cy="3697868"/>
          </a:xfrm>
          <a:prstGeom prst="rect">
            <a:avLst/>
          </a:prstGeom>
        </p:spPr>
      </p:pic>
      <p:sp>
        <p:nvSpPr>
          <p:cNvPr id="3" name="正方形/長方形 2">
            <a:extLst>
              <a:ext uri="{FF2B5EF4-FFF2-40B4-BE49-F238E27FC236}">
                <a16:creationId xmlns:a16="http://schemas.microsoft.com/office/drawing/2014/main" id="{2B14FA6E-EF30-4F98-B487-2CC3A4519640}"/>
              </a:ext>
            </a:extLst>
          </p:cNvPr>
          <p:cNvSpPr/>
          <p:nvPr/>
        </p:nvSpPr>
        <p:spPr>
          <a:xfrm>
            <a:off x="4191424" y="6161029"/>
            <a:ext cx="590872" cy="290835"/>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D74E741B-E2E2-4AE9-A59B-D62604BE0552}"/>
              </a:ext>
            </a:extLst>
          </p:cNvPr>
          <p:cNvSpPr/>
          <p:nvPr/>
        </p:nvSpPr>
        <p:spPr>
          <a:xfrm>
            <a:off x="248946" y="6120326"/>
            <a:ext cx="2192495" cy="38030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A3057409-2FB9-4FCC-B30F-86B64430B14A}"/>
              </a:ext>
            </a:extLst>
          </p:cNvPr>
          <p:cNvSpPr/>
          <p:nvPr/>
        </p:nvSpPr>
        <p:spPr>
          <a:xfrm>
            <a:off x="2318898" y="6176027"/>
            <a:ext cx="266315" cy="26631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7</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F9A16E72-AEF5-4968-BD8D-1F5C9203130E}"/>
              </a:ext>
            </a:extLst>
          </p:cNvPr>
          <p:cNvSpPr txBox="1"/>
          <p:nvPr/>
        </p:nvSpPr>
        <p:spPr>
          <a:xfrm>
            <a:off x="214325" y="6131301"/>
            <a:ext cx="2192495" cy="307777"/>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注文</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 </a:t>
            </a:r>
            <a:r>
              <a:rPr lang="ja-JP" altLang="en-US" sz="1400">
                <a:latin typeface="BIZ UDPゴシック" panose="020B0400000000000000" pitchFamily="50" charset="-128"/>
                <a:ea typeface="BIZ UDPゴシック" panose="020B0400000000000000" pitchFamily="50" charset="-128"/>
              </a:rPr>
              <a:t>をクリックします。</a:t>
            </a:r>
            <a:endParaRPr lang="en-US" altLang="ja-JP" sz="1400">
              <a:latin typeface="BIZ UDPゴシック" panose="020B0400000000000000" pitchFamily="50" charset="-128"/>
              <a:ea typeface="BIZ UDPゴシック" panose="020B0400000000000000" pitchFamily="50" charset="-128"/>
            </a:endParaRPr>
          </a:p>
        </p:txBody>
      </p:sp>
      <p:cxnSp>
        <p:nvCxnSpPr>
          <p:cNvPr id="7" name="直線コネクタ 6">
            <a:extLst>
              <a:ext uri="{FF2B5EF4-FFF2-40B4-BE49-F238E27FC236}">
                <a16:creationId xmlns:a16="http://schemas.microsoft.com/office/drawing/2014/main" id="{CEB6AAAA-1412-47A3-A04A-309443FAF604}"/>
              </a:ext>
            </a:extLst>
          </p:cNvPr>
          <p:cNvCxnSpPr>
            <a:cxnSpLocks/>
            <a:stCxn id="3" idx="1"/>
            <a:endCxn id="5" idx="6"/>
          </p:cNvCxnSpPr>
          <p:nvPr/>
        </p:nvCxnSpPr>
        <p:spPr>
          <a:xfrm flipH="1">
            <a:off x="2585213" y="6306447"/>
            <a:ext cx="1606211" cy="2738"/>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875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9716D99-AC7C-4194-8287-B828FAA99DCB}"/>
              </a:ext>
            </a:extLst>
          </p:cNvPr>
          <p:cNvPicPr>
            <a:picLocks noChangeAspect="1"/>
          </p:cNvPicPr>
          <p:nvPr/>
        </p:nvPicPr>
        <p:blipFill rotWithShape="1">
          <a:blip r:embed="rId2"/>
          <a:srcRect t="8830" b="4680"/>
          <a:stretch/>
        </p:blipFill>
        <p:spPr>
          <a:xfrm>
            <a:off x="2533018" y="2842497"/>
            <a:ext cx="7125964" cy="38520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03079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E6F3FC9-6E6C-4A6F-85EC-D8B371A1DD9B}"/>
              </a:ext>
            </a:extLst>
          </p:cNvPr>
          <p:cNvPicPr>
            <a:picLocks noChangeAspect="1"/>
          </p:cNvPicPr>
          <p:nvPr/>
        </p:nvPicPr>
        <p:blipFill>
          <a:blip r:embed="rId2"/>
          <a:stretch>
            <a:fillRect/>
          </a:stretch>
        </p:blipFill>
        <p:spPr>
          <a:xfrm>
            <a:off x="2584284" y="2535007"/>
            <a:ext cx="6522941" cy="4142533"/>
          </a:xfrm>
          <a:prstGeom prst="rect">
            <a:avLst/>
          </a:prstGeom>
          <a:ln>
            <a:solidFill>
              <a:schemeClr val="tx1"/>
            </a:solidFill>
          </a:ln>
        </p:spPr>
      </p:pic>
      <p:sp>
        <p:nvSpPr>
          <p:cNvPr id="3" name="正方形/長方形 2">
            <a:extLst>
              <a:ext uri="{FF2B5EF4-FFF2-40B4-BE49-F238E27FC236}">
                <a16:creationId xmlns:a16="http://schemas.microsoft.com/office/drawing/2014/main" id="{D186E257-CF81-4A81-BE47-41F0BDDAC14E}"/>
              </a:ext>
            </a:extLst>
          </p:cNvPr>
          <p:cNvSpPr/>
          <p:nvPr/>
        </p:nvSpPr>
        <p:spPr>
          <a:xfrm>
            <a:off x="9467048" y="4150478"/>
            <a:ext cx="2439639" cy="69621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EB8A47EE-5A72-4194-921A-59D75C257A85}"/>
              </a:ext>
            </a:extLst>
          </p:cNvPr>
          <p:cNvPicPr>
            <a:picLocks noChangeAspect="1"/>
          </p:cNvPicPr>
          <p:nvPr/>
        </p:nvPicPr>
        <p:blipFill>
          <a:blip r:embed="rId3"/>
          <a:stretch>
            <a:fillRect/>
          </a:stretch>
        </p:blipFill>
        <p:spPr>
          <a:xfrm>
            <a:off x="2584284" y="2535007"/>
            <a:ext cx="6552478" cy="4203224"/>
          </a:xfrm>
          <a:prstGeom prst="rect">
            <a:avLst/>
          </a:prstGeom>
        </p:spPr>
      </p:pic>
      <p:sp>
        <p:nvSpPr>
          <p:cNvPr id="5" name="正方形/長方形 4">
            <a:extLst>
              <a:ext uri="{FF2B5EF4-FFF2-40B4-BE49-F238E27FC236}">
                <a16:creationId xmlns:a16="http://schemas.microsoft.com/office/drawing/2014/main" id="{8DC0E52A-485B-4137-BDBD-A4C7DF638697}"/>
              </a:ext>
            </a:extLst>
          </p:cNvPr>
          <p:cNvSpPr/>
          <p:nvPr/>
        </p:nvSpPr>
        <p:spPr>
          <a:xfrm>
            <a:off x="4725142" y="4220852"/>
            <a:ext cx="2269434" cy="249541"/>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8B07E525-BDA9-43F6-9A57-31DDCC971415}"/>
              </a:ext>
            </a:extLst>
          </p:cNvPr>
          <p:cNvCxnSpPr>
            <a:cxnSpLocks/>
            <a:stCxn id="5" idx="3"/>
            <a:endCxn id="7" idx="2"/>
          </p:cNvCxnSpPr>
          <p:nvPr/>
        </p:nvCxnSpPr>
        <p:spPr>
          <a:xfrm flipV="1">
            <a:off x="6994576" y="4344062"/>
            <a:ext cx="2331804" cy="1561"/>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58585532-F7D7-407C-9A79-4D08CE72BA17}"/>
              </a:ext>
            </a:extLst>
          </p:cNvPr>
          <p:cNvSpPr/>
          <p:nvPr/>
        </p:nvSpPr>
        <p:spPr>
          <a:xfrm>
            <a:off x="9326380" y="4196380"/>
            <a:ext cx="281335" cy="295363"/>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a:solidFill>
                  <a:schemeClr val="bg1"/>
                </a:solidFill>
                <a:latin typeface="BIZ UDPゴシック" panose="020B0400000000000000" pitchFamily="50" charset="-128"/>
                <a:ea typeface="BIZ UDPゴシック" panose="020B0400000000000000" pitchFamily="50" charset="-128"/>
              </a:rPr>
              <a:t>1</a:t>
            </a:r>
            <a:endParaRPr kumimoji="1" lang="ja-JP" altLang="en-US" sz="80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8C8183A8-F19D-42AC-B86D-CB8958969E0D}"/>
              </a:ext>
            </a:extLst>
          </p:cNvPr>
          <p:cNvSpPr txBox="1"/>
          <p:nvPr/>
        </p:nvSpPr>
        <p:spPr>
          <a:xfrm>
            <a:off x="9607716" y="4166597"/>
            <a:ext cx="2234257" cy="523220"/>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Office 365 </a:t>
            </a:r>
            <a:r>
              <a:rPr kumimoji="1" lang="ja-JP" altLang="en-US" sz="1400">
                <a:latin typeface="BIZ UDPゴシック" panose="020B0400000000000000" pitchFamily="50" charset="-128"/>
                <a:ea typeface="BIZ UDPゴシック" panose="020B0400000000000000" pitchFamily="50" charset="-128"/>
              </a:rPr>
              <a:t>の管理者の</a:t>
            </a:r>
            <a:endParaRPr kumimoji="1" lang="en-US" altLang="ja-JP" sz="1400">
              <a:latin typeface="BIZ UDPゴシック" panose="020B0400000000000000" pitchFamily="50" charset="-128"/>
              <a:ea typeface="BIZ UDPゴシック" panose="020B0400000000000000" pitchFamily="50" charset="-128"/>
            </a:endParaRPr>
          </a:p>
          <a:p>
            <a:r>
              <a:rPr kumimoji="1" lang="ja-JP" altLang="en-US" sz="1400">
                <a:latin typeface="BIZ UDPゴシック" panose="020B0400000000000000" pitchFamily="50" charset="-128"/>
                <a:ea typeface="BIZ UDPゴシック" panose="020B0400000000000000" pitchFamily="50" charset="-128"/>
              </a:rPr>
              <a:t>メールアドレスを入力する</a:t>
            </a:r>
          </a:p>
        </p:txBody>
      </p:sp>
    </p:spTree>
    <p:extLst>
      <p:ext uri="{BB962C8B-B14F-4D97-AF65-F5344CB8AC3E}">
        <p14:creationId xmlns:p14="http://schemas.microsoft.com/office/powerpoint/2010/main" val="2619301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DC50F7F-1628-40BF-8B49-B2921F52EA9D}"/>
              </a:ext>
            </a:extLst>
          </p:cNvPr>
          <p:cNvPicPr>
            <a:picLocks noChangeAspect="1"/>
          </p:cNvPicPr>
          <p:nvPr/>
        </p:nvPicPr>
        <p:blipFill>
          <a:blip r:embed="rId2"/>
          <a:stretch>
            <a:fillRect/>
          </a:stretch>
        </p:blipFill>
        <p:spPr>
          <a:xfrm>
            <a:off x="2584284" y="2527314"/>
            <a:ext cx="6534447" cy="4157722"/>
          </a:xfrm>
          <a:prstGeom prst="rect">
            <a:avLst/>
          </a:prstGeom>
          <a:ln>
            <a:solidFill>
              <a:schemeClr val="tx1"/>
            </a:solidFill>
          </a:ln>
        </p:spPr>
      </p:pic>
    </p:spTree>
    <p:extLst>
      <p:ext uri="{BB962C8B-B14F-4D97-AF65-F5344CB8AC3E}">
        <p14:creationId xmlns:p14="http://schemas.microsoft.com/office/powerpoint/2010/main" val="3851973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15C0EB6-BBBB-4B28-BF6B-B4E14FE2D251}"/>
              </a:ext>
            </a:extLst>
          </p:cNvPr>
          <p:cNvPicPr>
            <a:picLocks noChangeAspect="1"/>
          </p:cNvPicPr>
          <p:nvPr/>
        </p:nvPicPr>
        <p:blipFill>
          <a:blip r:embed="rId2"/>
          <a:stretch>
            <a:fillRect/>
          </a:stretch>
        </p:blipFill>
        <p:spPr>
          <a:xfrm>
            <a:off x="2584284" y="2535007"/>
            <a:ext cx="6522941" cy="4142533"/>
          </a:xfrm>
          <a:prstGeom prst="rect">
            <a:avLst/>
          </a:prstGeom>
          <a:ln>
            <a:solidFill>
              <a:schemeClr val="tx1"/>
            </a:solidFill>
          </a:ln>
        </p:spPr>
      </p:pic>
      <p:sp>
        <p:nvSpPr>
          <p:cNvPr id="4" name="正方形/長方形 3">
            <a:extLst>
              <a:ext uri="{FF2B5EF4-FFF2-40B4-BE49-F238E27FC236}">
                <a16:creationId xmlns:a16="http://schemas.microsoft.com/office/drawing/2014/main" id="{E896C5AA-2A6B-4E43-89A3-67541A5F6458}"/>
              </a:ext>
            </a:extLst>
          </p:cNvPr>
          <p:cNvSpPr/>
          <p:nvPr/>
        </p:nvSpPr>
        <p:spPr>
          <a:xfrm>
            <a:off x="2593603" y="2555530"/>
            <a:ext cx="275477" cy="275477"/>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87F070C6-0B25-4646-8EBA-2B8B3C3FB881}"/>
              </a:ext>
            </a:extLst>
          </p:cNvPr>
          <p:cNvSpPr/>
          <p:nvPr/>
        </p:nvSpPr>
        <p:spPr>
          <a:xfrm>
            <a:off x="3562871" y="4886877"/>
            <a:ext cx="499940" cy="239765"/>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DEC7ADB-A11E-4AFE-83FE-D758A5A79677}"/>
              </a:ext>
            </a:extLst>
          </p:cNvPr>
          <p:cNvSpPr/>
          <p:nvPr/>
        </p:nvSpPr>
        <p:spPr>
          <a:xfrm>
            <a:off x="143927" y="2477745"/>
            <a:ext cx="2019895" cy="49975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4DB17493-DE92-440B-BCC0-E4CE3FEC358D}"/>
              </a:ext>
            </a:extLst>
          </p:cNvPr>
          <p:cNvCxnSpPr>
            <a:cxnSpLocks/>
          </p:cNvCxnSpPr>
          <p:nvPr/>
        </p:nvCxnSpPr>
        <p:spPr>
          <a:xfrm>
            <a:off x="2163823" y="2692006"/>
            <a:ext cx="420461"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A074952C-356C-4FD3-8CB4-C01BF657AEF6}"/>
              </a:ext>
            </a:extLst>
          </p:cNvPr>
          <p:cNvSpPr/>
          <p:nvPr/>
        </p:nvSpPr>
        <p:spPr>
          <a:xfrm>
            <a:off x="2002727" y="2540226"/>
            <a:ext cx="303556" cy="303556"/>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bg1"/>
                </a:solidFill>
                <a:latin typeface="BIZ UDPゴシック" panose="020B0400000000000000" pitchFamily="50" charset="-128"/>
                <a:ea typeface="BIZ UDPゴシック" panose="020B0400000000000000" pitchFamily="50" charset="-128"/>
              </a:rPr>
              <a:t>2</a:t>
            </a:r>
            <a:endParaRPr kumimoji="1" lang="ja-JP" altLang="en-US" sz="1050"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C35E4537-01F5-4CD3-9DB9-3851079BE3E8}"/>
              </a:ext>
            </a:extLst>
          </p:cNvPr>
          <p:cNvSpPr txBox="1"/>
          <p:nvPr/>
        </p:nvSpPr>
        <p:spPr>
          <a:xfrm>
            <a:off x="163523" y="2551827"/>
            <a:ext cx="1943282" cy="349469"/>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ここをクリックする</a:t>
            </a:r>
          </a:p>
        </p:txBody>
      </p:sp>
      <p:sp>
        <p:nvSpPr>
          <p:cNvPr id="10" name="正方形/長方形 9">
            <a:extLst>
              <a:ext uri="{FF2B5EF4-FFF2-40B4-BE49-F238E27FC236}">
                <a16:creationId xmlns:a16="http://schemas.microsoft.com/office/drawing/2014/main" id="{8B1AE866-8FBE-403C-B6CC-17FF12691E02}"/>
              </a:ext>
            </a:extLst>
          </p:cNvPr>
          <p:cNvSpPr/>
          <p:nvPr/>
        </p:nvSpPr>
        <p:spPr>
          <a:xfrm>
            <a:off x="143927" y="4778893"/>
            <a:ext cx="2019896" cy="49975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38C4DC2B-BE82-475C-8717-7073102FBEBD}"/>
              </a:ext>
            </a:extLst>
          </p:cNvPr>
          <p:cNvSpPr/>
          <p:nvPr/>
        </p:nvSpPr>
        <p:spPr>
          <a:xfrm>
            <a:off x="2002727" y="4841374"/>
            <a:ext cx="303556" cy="303556"/>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bg1"/>
                </a:solidFill>
                <a:latin typeface="BIZ UDPゴシック" panose="020B0400000000000000" pitchFamily="50" charset="-128"/>
                <a:ea typeface="BIZ UDPゴシック" panose="020B0400000000000000" pitchFamily="50" charset="-128"/>
              </a:rPr>
              <a:t>3</a:t>
            </a:r>
            <a:endParaRPr kumimoji="1" lang="ja-JP" altLang="en-US" sz="1050" dirty="0">
              <a:solidFill>
                <a:schemeClr val="bg1"/>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14997C1E-453E-4701-A1D8-328BB8DC4DDC}"/>
              </a:ext>
            </a:extLst>
          </p:cNvPr>
          <p:cNvSpPr txBox="1"/>
          <p:nvPr/>
        </p:nvSpPr>
        <p:spPr>
          <a:xfrm>
            <a:off x="164200" y="4841374"/>
            <a:ext cx="1942605"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管理</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をクリックする</a:t>
            </a:r>
          </a:p>
        </p:txBody>
      </p:sp>
      <p:cxnSp>
        <p:nvCxnSpPr>
          <p:cNvPr id="13" name="直線コネクタ 12">
            <a:extLst>
              <a:ext uri="{FF2B5EF4-FFF2-40B4-BE49-F238E27FC236}">
                <a16:creationId xmlns:a16="http://schemas.microsoft.com/office/drawing/2014/main" id="{9CCF5A7A-3CEA-471E-99AD-A74FD49A2CCE}"/>
              </a:ext>
            </a:extLst>
          </p:cNvPr>
          <p:cNvCxnSpPr>
            <a:cxnSpLocks/>
          </p:cNvCxnSpPr>
          <p:nvPr/>
        </p:nvCxnSpPr>
        <p:spPr>
          <a:xfrm>
            <a:off x="2306282" y="4981682"/>
            <a:ext cx="1256589"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813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9D53100C-8857-4EC9-A918-3F6413F65A8C}"/>
              </a:ext>
            </a:extLst>
          </p:cNvPr>
          <p:cNvGrpSpPr/>
          <p:nvPr/>
        </p:nvGrpSpPr>
        <p:grpSpPr>
          <a:xfrm>
            <a:off x="2605605" y="3129016"/>
            <a:ext cx="9500502" cy="3533317"/>
            <a:chOff x="1493419" y="855803"/>
            <a:chExt cx="5258189" cy="1955565"/>
          </a:xfrm>
        </p:grpSpPr>
        <p:pic>
          <p:nvPicPr>
            <p:cNvPr id="3" name="図 2">
              <a:extLst>
                <a:ext uri="{FF2B5EF4-FFF2-40B4-BE49-F238E27FC236}">
                  <a16:creationId xmlns:a16="http://schemas.microsoft.com/office/drawing/2014/main" id="{D8497E58-3F4D-456E-9909-91F6231D4CC4}"/>
                </a:ext>
              </a:extLst>
            </p:cNvPr>
            <p:cNvPicPr>
              <a:picLocks noChangeAspect="1"/>
            </p:cNvPicPr>
            <p:nvPr/>
          </p:nvPicPr>
          <p:blipFill>
            <a:blip r:embed="rId2"/>
            <a:stretch>
              <a:fillRect/>
            </a:stretch>
          </p:blipFill>
          <p:spPr>
            <a:xfrm>
              <a:off x="1493419" y="855803"/>
              <a:ext cx="3871161" cy="1955565"/>
            </a:xfrm>
            <a:prstGeom prst="rect">
              <a:avLst/>
            </a:prstGeom>
          </p:spPr>
        </p:pic>
        <p:sp>
          <p:nvSpPr>
            <p:cNvPr id="4" name="正方形/長方形 3">
              <a:extLst>
                <a:ext uri="{FF2B5EF4-FFF2-40B4-BE49-F238E27FC236}">
                  <a16:creationId xmlns:a16="http://schemas.microsoft.com/office/drawing/2014/main" id="{26059FC7-78F1-4816-8604-72CA403A87D7}"/>
                </a:ext>
              </a:extLst>
            </p:cNvPr>
            <p:cNvSpPr/>
            <p:nvPr/>
          </p:nvSpPr>
          <p:spPr>
            <a:xfrm>
              <a:off x="3814549" y="1922270"/>
              <a:ext cx="477672" cy="79961"/>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08C421FC-EFA4-4ECA-85B6-3B4477C86C2C}"/>
                </a:ext>
              </a:extLst>
            </p:cNvPr>
            <p:cNvSpPr/>
            <p:nvPr/>
          </p:nvSpPr>
          <p:spPr>
            <a:xfrm>
              <a:off x="5455259" y="1852962"/>
              <a:ext cx="1296349" cy="34594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2C36B2C7-DB33-4327-A211-46DB298F73E0}"/>
                </a:ext>
              </a:extLst>
            </p:cNvPr>
            <p:cNvCxnSpPr>
              <a:cxnSpLocks/>
            </p:cNvCxnSpPr>
            <p:nvPr/>
          </p:nvCxnSpPr>
          <p:spPr>
            <a:xfrm>
              <a:off x="4290204" y="1956070"/>
              <a:ext cx="1113297"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C00897AB-9ABC-481C-A8EF-41119EDAF27F}"/>
                </a:ext>
              </a:extLst>
            </p:cNvPr>
            <p:cNvSpPr/>
            <p:nvPr/>
          </p:nvSpPr>
          <p:spPr>
            <a:xfrm>
              <a:off x="5387584" y="1894470"/>
              <a:ext cx="135350" cy="135350"/>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solidFill>
                    <a:schemeClr val="bg1"/>
                  </a:solidFill>
                  <a:latin typeface="BIZ UDPゴシック" panose="020B0400000000000000" pitchFamily="50" charset="-128"/>
                  <a:ea typeface="BIZ UDPゴシック" panose="020B0400000000000000" pitchFamily="50" charset="-128"/>
                </a:rPr>
                <a:t>4</a:t>
              </a:r>
              <a:endParaRPr kumimoji="1" lang="ja-JP" altLang="en-US" sz="1050"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AFDA69C4-4C27-44E6-83BB-73D284AB58F4}"/>
                </a:ext>
              </a:extLst>
            </p:cNvPr>
            <p:cNvSpPr txBox="1"/>
            <p:nvPr/>
          </p:nvSpPr>
          <p:spPr>
            <a:xfrm>
              <a:off x="5522935" y="1860350"/>
              <a:ext cx="1228673" cy="289584"/>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セットアップを行う</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を</a:t>
              </a:r>
              <a:endParaRPr kumimoji="1" lang="en-US" altLang="ja-JP" sz="1400">
                <a:latin typeface="BIZ UDPゴシック" panose="020B0400000000000000" pitchFamily="50" charset="-128"/>
                <a:ea typeface="BIZ UDPゴシック" panose="020B0400000000000000" pitchFamily="50" charset="-128"/>
              </a:endParaRPr>
            </a:p>
            <a:p>
              <a:r>
                <a:rPr kumimoji="1" lang="ja-JP" altLang="en-US" sz="1400">
                  <a:latin typeface="BIZ UDPゴシック" panose="020B0400000000000000" pitchFamily="50" charset="-128"/>
                  <a:ea typeface="BIZ UDPゴシック" panose="020B0400000000000000" pitchFamily="50" charset="-128"/>
                </a:rPr>
                <a:t>クリックする</a:t>
              </a:r>
              <a:endParaRPr kumimoji="1" lang="en-US" altLang="ja-JP" sz="1400">
                <a:latin typeface="BIZ UDPゴシック" panose="020B0400000000000000" pitchFamily="50" charset="-128"/>
                <a:ea typeface="BIZ UDPゴシック" panose="020B0400000000000000" pitchFamily="50" charset="-128"/>
              </a:endParaRPr>
            </a:p>
          </p:txBody>
        </p:sp>
      </p:grpSp>
    </p:spTree>
    <p:extLst>
      <p:ext uri="{BB962C8B-B14F-4D97-AF65-F5344CB8AC3E}">
        <p14:creationId xmlns:p14="http://schemas.microsoft.com/office/powerpoint/2010/main" val="65674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E3C8EED1-96E5-4D59-B5F1-CC24E834B6DD}"/>
              </a:ext>
            </a:extLst>
          </p:cNvPr>
          <p:cNvGrpSpPr/>
          <p:nvPr/>
        </p:nvGrpSpPr>
        <p:grpSpPr>
          <a:xfrm>
            <a:off x="2614849" y="3282834"/>
            <a:ext cx="9272350" cy="3391131"/>
            <a:chOff x="1974769" y="3257573"/>
            <a:chExt cx="4437005" cy="1622724"/>
          </a:xfrm>
        </p:grpSpPr>
        <p:pic>
          <p:nvPicPr>
            <p:cNvPr id="3" name="図 2">
              <a:extLst>
                <a:ext uri="{FF2B5EF4-FFF2-40B4-BE49-F238E27FC236}">
                  <a16:creationId xmlns:a16="http://schemas.microsoft.com/office/drawing/2014/main" id="{FC8785A1-805E-44AE-83C0-3C692D6F0E6B}"/>
                </a:ext>
              </a:extLst>
            </p:cNvPr>
            <p:cNvPicPr>
              <a:picLocks noChangeAspect="1"/>
            </p:cNvPicPr>
            <p:nvPr/>
          </p:nvPicPr>
          <p:blipFill>
            <a:blip r:embed="rId2"/>
            <a:stretch>
              <a:fillRect/>
            </a:stretch>
          </p:blipFill>
          <p:spPr>
            <a:xfrm>
              <a:off x="1974769" y="3257573"/>
              <a:ext cx="2908460" cy="1622724"/>
            </a:xfrm>
            <a:prstGeom prst="rect">
              <a:avLst/>
            </a:prstGeom>
          </p:spPr>
        </p:pic>
        <p:sp>
          <p:nvSpPr>
            <p:cNvPr id="4" name="正方形/長方形 3">
              <a:extLst>
                <a:ext uri="{FF2B5EF4-FFF2-40B4-BE49-F238E27FC236}">
                  <a16:creationId xmlns:a16="http://schemas.microsoft.com/office/drawing/2014/main" id="{EF2FA659-9257-438D-A47B-EF2EA6EF6385}"/>
                </a:ext>
              </a:extLst>
            </p:cNvPr>
            <p:cNvSpPr/>
            <p:nvPr/>
          </p:nvSpPr>
          <p:spPr>
            <a:xfrm>
              <a:off x="2148198" y="4265213"/>
              <a:ext cx="1398870" cy="75676"/>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2E22E319-3B83-4896-B0B0-79F06792FE76}"/>
                </a:ext>
              </a:extLst>
            </p:cNvPr>
            <p:cNvSpPr/>
            <p:nvPr/>
          </p:nvSpPr>
          <p:spPr>
            <a:xfrm>
              <a:off x="5432255" y="4198800"/>
              <a:ext cx="979519" cy="2228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3E283383-F41A-42CD-B961-68A5F50A951B}"/>
                </a:ext>
              </a:extLst>
            </p:cNvPr>
            <p:cNvCxnSpPr>
              <a:cxnSpLocks/>
              <a:stCxn id="4" idx="3"/>
              <a:endCxn id="7" idx="2"/>
            </p:cNvCxnSpPr>
            <p:nvPr/>
          </p:nvCxnSpPr>
          <p:spPr>
            <a:xfrm>
              <a:off x="3547068" y="4303051"/>
              <a:ext cx="1817512" cy="4931"/>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488BD5C2-AC6C-4E0D-A940-D03D1463C524}"/>
                </a:ext>
              </a:extLst>
            </p:cNvPr>
            <p:cNvSpPr/>
            <p:nvPr/>
          </p:nvSpPr>
          <p:spPr>
            <a:xfrm>
              <a:off x="5364580" y="4240307"/>
              <a:ext cx="135350" cy="135350"/>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solidFill>
                    <a:schemeClr val="bg1"/>
                  </a:solidFill>
                  <a:latin typeface="BIZ UDPゴシック" panose="020B0400000000000000" pitchFamily="50" charset="-128"/>
                  <a:ea typeface="BIZ UDPゴシック" panose="020B0400000000000000" pitchFamily="50" charset="-128"/>
                </a:rPr>
                <a:t>5</a:t>
              </a:r>
              <a:endParaRPr kumimoji="1" lang="ja-JP" altLang="en-US" sz="1050" dirty="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65415AD9-E288-4FD4-9F10-4F16067ABADB}"/>
                </a:ext>
              </a:extLst>
            </p:cNvPr>
            <p:cNvSpPr txBox="1"/>
            <p:nvPr/>
          </p:nvSpPr>
          <p:spPr>
            <a:xfrm>
              <a:off x="5492141" y="4230300"/>
              <a:ext cx="919633" cy="147277"/>
            </a:xfrm>
            <a:prstGeom prst="rect">
              <a:avLst/>
            </a:prstGeom>
            <a:noFill/>
          </p:spPr>
          <p:txBody>
            <a:bodyPr wrap="square" rtlCol="0">
              <a:spAutoFit/>
            </a:bodyPr>
            <a:lstStyle/>
            <a:p>
              <a:r>
                <a:rPr kumimoji="1" lang="ja-JP" altLang="en-US" sz="1400">
                  <a:latin typeface="BIZ UDPゴシック" panose="020B0400000000000000" pitchFamily="50" charset="-128"/>
                  <a:ea typeface="BIZ UDPゴシック" panose="020B0400000000000000" pitchFamily="50" charset="-128"/>
                </a:rPr>
                <a:t>ドメイン名を入力する</a:t>
              </a:r>
              <a:endParaRPr kumimoji="1" lang="en-US" altLang="ja-JP" sz="1400">
                <a:latin typeface="BIZ UDPゴシック" panose="020B0400000000000000" pitchFamily="50" charset="-128"/>
                <a:ea typeface="BIZ UDPゴシック" panose="020B0400000000000000" pitchFamily="50" charset="-128"/>
              </a:endParaRPr>
            </a:p>
          </p:txBody>
        </p:sp>
        <p:sp>
          <p:nvSpPr>
            <p:cNvPr id="9" name="正方形/長方形 8">
              <a:extLst>
                <a:ext uri="{FF2B5EF4-FFF2-40B4-BE49-F238E27FC236}">
                  <a16:creationId xmlns:a16="http://schemas.microsoft.com/office/drawing/2014/main" id="{AB4E7DB8-D65A-45CD-941D-D1F73C6CA5AF}"/>
                </a:ext>
              </a:extLst>
            </p:cNvPr>
            <p:cNvSpPr/>
            <p:nvPr/>
          </p:nvSpPr>
          <p:spPr>
            <a:xfrm>
              <a:off x="2030129" y="4682375"/>
              <a:ext cx="316161" cy="154387"/>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9E747F9-389B-4B5C-A912-F76EAB0177DF}"/>
                </a:ext>
              </a:extLst>
            </p:cNvPr>
            <p:cNvSpPr/>
            <p:nvPr/>
          </p:nvSpPr>
          <p:spPr>
            <a:xfrm>
              <a:off x="5432255" y="4649992"/>
              <a:ext cx="979519" cy="2228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257E57C3-6D75-4AA5-B31B-12B6015C43D1}"/>
                </a:ext>
              </a:extLst>
            </p:cNvPr>
            <p:cNvCxnSpPr>
              <a:cxnSpLocks/>
              <a:stCxn id="9" idx="3"/>
              <a:endCxn id="12" idx="2"/>
            </p:cNvCxnSpPr>
            <p:nvPr/>
          </p:nvCxnSpPr>
          <p:spPr>
            <a:xfrm flipV="1">
              <a:off x="2346290" y="4759174"/>
              <a:ext cx="3018290" cy="395"/>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4F6ACB2D-9034-4283-9FF3-3BC7447F5389}"/>
                </a:ext>
              </a:extLst>
            </p:cNvPr>
            <p:cNvSpPr/>
            <p:nvPr/>
          </p:nvSpPr>
          <p:spPr>
            <a:xfrm>
              <a:off x="5364580" y="4691499"/>
              <a:ext cx="135350" cy="135350"/>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solidFill>
                    <a:schemeClr val="bg1"/>
                  </a:solidFill>
                  <a:latin typeface="BIZ UDPゴシック" panose="020B0400000000000000" pitchFamily="50" charset="-128"/>
                  <a:ea typeface="BIZ UDPゴシック" panose="020B0400000000000000" pitchFamily="50" charset="-128"/>
                </a:rPr>
                <a:t>6</a:t>
              </a:r>
              <a:endParaRPr kumimoji="1" lang="ja-JP" altLang="en-US" sz="1050" dirty="0">
                <a:solidFill>
                  <a:schemeClr val="bg1"/>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4E474989-B9FB-4EC0-AEF3-D920EBD15119}"/>
                </a:ext>
              </a:extLst>
            </p:cNvPr>
            <p:cNvSpPr txBox="1"/>
            <p:nvPr/>
          </p:nvSpPr>
          <p:spPr>
            <a:xfrm>
              <a:off x="5499931" y="4691499"/>
              <a:ext cx="911843" cy="147277"/>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次へ</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をクリックする</a:t>
              </a:r>
              <a:endParaRPr kumimoji="1" lang="en-US" altLang="ja-JP" sz="1400">
                <a:latin typeface="BIZ UDPゴシック" panose="020B0400000000000000" pitchFamily="50" charset="-128"/>
                <a:ea typeface="BIZ UDPゴシック" panose="020B0400000000000000" pitchFamily="50" charset="-128"/>
              </a:endParaRPr>
            </a:p>
          </p:txBody>
        </p:sp>
      </p:grpSp>
    </p:spTree>
    <p:extLst>
      <p:ext uri="{BB962C8B-B14F-4D97-AF65-F5344CB8AC3E}">
        <p14:creationId xmlns:p14="http://schemas.microsoft.com/office/powerpoint/2010/main" val="852304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A65A0909-071D-418A-8483-64573843CD2A}"/>
              </a:ext>
            </a:extLst>
          </p:cNvPr>
          <p:cNvGrpSpPr/>
          <p:nvPr/>
        </p:nvGrpSpPr>
        <p:grpSpPr>
          <a:xfrm>
            <a:off x="431176" y="2466383"/>
            <a:ext cx="11576459" cy="4250192"/>
            <a:chOff x="351961" y="5821118"/>
            <a:chExt cx="6375220" cy="2340604"/>
          </a:xfrm>
        </p:grpSpPr>
        <p:pic>
          <p:nvPicPr>
            <p:cNvPr id="3" name="図 2">
              <a:extLst>
                <a:ext uri="{FF2B5EF4-FFF2-40B4-BE49-F238E27FC236}">
                  <a16:creationId xmlns:a16="http://schemas.microsoft.com/office/drawing/2014/main" id="{0972D88D-792E-4473-83C7-8BE5D1AABBC6}"/>
                </a:ext>
              </a:extLst>
            </p:cNvPr>
            <p:cNvPicPr>
              <a:picLocks noChangeAspect="1"/>
            </p:cNvPicPr>
            <p:nvPr/>
          </p:nvPicPr>
          <p:blipFill>
            <a:blip r:embed="rId2"/>
            <a:stretch>
              <a:fillRect/>
            </a:stretch>
          </p:blipFill>
          <p:spPr>
            <a:xfrm>
              <a:off x="351961" y="5821118"/>
              <a:ext cx="2908460" cy="2088194"/>
            </a:xfrm>
            <a:prstGeom prst="rect">
              <a:avLst/>
            </a:prstGeom>
          </p:spPr>
        </p:pic>
        <p:pic>
          <p:nvPicPr>
            <p:cNvPr id="4" name="図 3">
              <a:extLst>
                <a:ext uri="{FF2B5EF4-FFF2-40B4-BE49-F238E27FC236}">
                  <a16:creationId xmlns:a16="http://schemas.microsoft.com/office/drawing/2014/main" id="{2DF65C0E-2D3A-4626-A14E-3FE9C36DE884}"/>
                </a:ext>
              </a:extLst>
            </p:cNvPr>
            <p:cNvPicPr>
              <a:picLocks noChangeAspect="1"/>
            </p:cNvPicPr>
            <p:nvPr/>
          </p:nvPicPr>
          <p:blipFill>
            <a:blip r:embed="rId3"/>
            <a:stretch>
              <a:fillRect/>
            </a:stretch>
          </p:blipFill>
          <p:spPr>
            <a:xfrm>
              <a:off x="3604980" y="5828676"/>
              <a:ext cx="2908460" cy="1748185"/>
            </a:xfrm>
            <a:prstGeom prst="rect">
              <a:avLst/>
            </a:prstGeom>
          </p:spPr>
        </p:pic>
        <p:sp>
          <p:nvSpPr>
            <p:cNvPr id="5" name="正方形/長方形 4">
              <a:extLst>
                <a:ext uri="{FF2B5EF4-FFF2-40B4-BE49-F238E27FC236}">
                  <a16:creationId xmlns:a16="http://schemas.microsoft.com/office/drawing/2014/main" id="{05B1669A-2D76-4954-9BEE-69A8FB0F376E}"/>
                </a:ext>
              </a:extLst>
            </p:cNvPr>
            <p:cNvSpPr/>
            <p:nvPr/>
          </p:nvSpPr>
          <p:spPr>
            <a:xfrm>
              <a:off x="881268" y="7781735"/>
              <a:ext cx="409945" cy="91150"/>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33F592B2-E8BF-4161-9A9D-B10AE9B5BE3B}"/>
                </a:ext>
              </a:extLst>
            </p:cNvPr>
            <p:cNvSpPr/>
            <p:nvPr/>
          </p:nvSpPr>
          <p:spPr>
            <a:xfrm>
              <a:off x="4123536" y="7461849"/>
              <a:ext cx="409945" cy="91150"/>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AE33043-4108-4ABB-8D65-CD67C509F8A8}"/>
                </a:ext>
              </a:extLst>
            </p:cNvPr>
            <p:cNvSpPr/>
            <p:nvPr/>
          </p:nvSpPr>
          <p:spPr>
            <a:xfrm>
              <a:off x="4819610" y="7938890"/>
              <a:ext cx="1907571" cy="2228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54D0D56-DDBB-4990-BE6D-16D2223D9D13}"/>
                </a:ext>
              </a:extLst>
            </p:cNvPr>
            <p:cNvSpPr/>
            <p:nvPr/>
          </p:nvSpPr>
          <p:spPr>
            <a:xfrm>
              <a:off x="4751935" y="7980397"/>
              <a:ext cx="135350" cy="135350"/>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7</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855B13DC-E3C6-4EF7-B829-3FA373A8CD26}"/>
                </a:ext>
              </a:extLst>
            </p:cNvPr>
            <p:cNvSpPr txBox="1"/>
            <p:nvPr/>
          </p:nvSpPr>
          <p:spPr>
            <a:xfrm>
              <a:off x="4883229" y="7963325"/>
              <a:ext cx="1843952" cy="169494"/>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終了して後で続ける</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をクリックする</a:t>
              </a:r>
              <a:endParaRPr kumimoji="1" lang="en-US" altLang="ja-JP" sz="1400">
                <a:latin typeface="BIZ UDPゴシック" panose="020B0400000000000000" pitchFamily="50" charset="-128"/>
                <a:ea typeface="BIZ UDPゴシック" panose="020B0400000000000000" pitchFamily="50" charset="-128"/>
              </a:endParaRPr>
            </a:p>
          </p:txBody>
        </p:sp>
        <p:cxnSp>
          <p:nvCxnSpPr>
            <p:cNvPr id="10" name="直線コネクタ 9">
              <a:extLst>
                <a:ext uri="{FF2B5EF4-FFF2-40B4-BE49-F238E27FC236}">
                  <a16:creationId xmlns:a16="http://schemas.microsoft.com/office/drawing/2014/main" id="{626D2245-3E8D-4E5F-8D56-4FA9D6CBD1ED}"/>
                </a:ext>
              </a:extLst>
            </p:cNvPr>
            <p:cNvCxnSpPr>
              <a:cxnSpLocks/>
            </p:cNvCxnSpPr>
            <p:nvPr/>
          </p:nvCxnSpPr>
          <p:spPr>
            <a:xfrm flipV="1">
              <a:off x="1733645" y="8048730"/>
              <a:ext cx="3018290" cy="395"/>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B00075EA-E560-440E-8513-43D09F6FB369}"/>
                </a:ext>
              </a:extLst>
            </p:cNvPr>
            <p:cNvCxnSpPr>
              <a:cxnSpLocks/>
            </p:cNvCxnSpPr>
            <p:nvPr/>
          </p:nvCxnSpPr>
          <p:spPr>
            <a:xfrm flipH="1" flipV="1">
              <a:off x="1291213" y="7821712"/>
              <a:ext cx="442432" cy="22636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12E8152-302D-4C68-99FB-8CF80A01B1DC}"/>
                </a:ext>
              </a:extLst>
            </p:cNvPr>
            <p:cNvCxnSpPr>
              <a:stCxn id="6" idx="2"/>
            </p:cNvCxnSpPr>
            <p:nvPr/>
          </p:nvCxnSpPr>
          <p:spPr>
            <a:xfrm flipH="1">
              <a:off x="4328508" y="7552999"/>
              <a:ext cx="1" cy="495073"/>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283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5102650-F7B8-4759-B229-2BF30F3E7996}"/>
              </a:ext>
            </a:extLst>
          </p:cNvPr>
          <p:cNvPicPr>
            <a:picLocks noChangeAspect="1"/>
          </p:cNvPicPr>
          <p:nvPr/>
        </p:nvPicPr>
        <p:blipFill>
          <a:blip r:embed="rId2"/>
          <a:stretch>
            <a:fillRect/>
          </a:stretch>
        </p:blipFill>
        <p:spPr>
          <a:xfrm>
            <a:off x="196578" y="243793"/>
            <a:ext cx="8796815" cy="6280373"/>
          </a:xfrm>
          <a:prstGeom prst="rect">
            <a:avLst/>
          </a:prstGeom>
          <a:ln>
            <a:solidFill>
              <a:schemeClr val="tx1">
                <a:lumMod val="65000"/>
                <a:lumOff val="35000"/>
              </a:schemeClr>
            </a:solidFill>
          </a:ln>
        </p:spPr>
      </p:pic>
      <p:cxnSp>
        <p:nvCxnSpPr>
          <p:cNvPr id="5" name="直線コネクタ 4">
            <a:extLst>
              <a:ext uri="{FF2B5EF4-FFF2-40B4-BE49-F238E27FC236}">
                <a16:creationId xmlns:a16="http://schemas.microsoft.com/office/drawing/2014/main" id="{B0E94905-486E-488C-815F-FE565EB768C7}"/>
              </a:ext>
            </a:extLst>
          </p:cNvPr>
          <p:cNvCxnSpPr>
            <a:cxnSpLocks/>
            <a:endCxn id="16" idx="2"/>
          </p:cNvCxnSpPr>
          <p:nvPr/>
        </p:nvCxnSpPr>
        <p:spPr>
          <a:xfrm>
            <a:off x="7033065" y="3231426"/>
            <a:ext cx="2376108"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A250E4D7-ECA2-4D66-88AB-DD2AEBAE8430}"/>
              </a:ext>
            </a:extLst>
          </p:cNvPr>
          <p:cNvSpPr/>
          <p:nvPr/>
        </p:nvSpPr>
        <p:spPr>
          <a:xfrm>
            <a:off x="2156904" y="2866748"/>
            <a:ext cx="4876161" cy="3142839"/>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2F4BBB8-3434-4A57-BB3E-85FA08A5F427}"/>
              </a:ext>
            </a:extLst>
          </p:cNvPr>
          <p:cNvSpPr/>
          <p:nvPr/>
        </p:nvSpPr>
        <p:spPr>
          <a:xfrm>
            <a:off x="2156904" y="6075030"/>
            <a:ext cx="959931" cy="335844"/>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78517C56-0753-4BC0-8AE5-F5B84EC1DEC6}"/>
              </a:ext>
            </a:extLst>
          </p:cNvPr>
          <p:cNvCxnSpPr>
            <a:cxnSpLocks/>
            <a:stCxn id="9" idx="3"/>
            <a:endCxn id="19" idx="2"/>
          </p:cNvCxnSpPr>
          <p:nvPr/>
        </p:nvCxnSpPr>
        <p:spPr>
          <a:xfrm flipV="1">
            <a:off x="3116835" y="6230362"/>
            <a:ext cx="6292338" cy="1259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630BC974-FF82-4C93-857F-3A1BF67A5E58}"/>
              </a:ext>
            </a:extLst>
          </p:cNvPr>
          <p:cNvSpPr/>
          <p:nvPr/>
        </p:nvSpPr>
        <p:spPr>
          <a:xfrm>
            <a:off x="9516749" y="3041725"/>
            <a:ext cx="2478673" cy="41954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CD813457-F698-486A-940F-8D36526CDE63}"/>
              </a:ext>
            </a:extLst>
          </p:cNvPr>
          <p:cNvSpPr/>
          <p:nvPr/>
        </p:nvSpPr>
        <p:spPr>
          <a:xfrm>
            <a:off x="9409173" y="3123849"/>
            <a:ext cx="215153" cy="215153"/>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latin typeface="BIZ UDPゴシック" panose="020B0400000000000000" pitchFamily="50" charset="-128"/>
                <a:ea typeface="BIZ UDPゴシック" panose="020B0400000000000000" pitchFamily="50" charset="-128"/>
              </a:rPr>
              <a:t>2</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F4D53C2D-35D8-4F59-B10A-33E40FFD0120}"/>
              </a:ext>
            </a:extLst>
          </p:cNvPr>
          <p:cNvSpPr txBox="1"/>
          <p:nvPr/>
        </p:nvSpPr>
        <p:spPr>
          <a:xfrm>
            <a:off x="9624326" y="3097610"/>
            <a:ext cx="2173045" cy="307777"/>
          </a:xfrm>
          <a:prstGeom prst="rect">
            <a:avLst/>
          </a:prstGeom>
          <a:noFill/>
        </p:spPr>
        <p:txBody>
          <a:bodyPr wrap="square" rtlCol="0">
            <a:spAutoFit/>
          </a:bodyPr>
          <a:lstStyle/>
          <a:p>
            <a:r>
              <a:rPr lang="ja-JP" altLang="en-US" sz="1400" dirty="0">
                <a:latin typeface="BIZ UDPゴシック" panose="020B0400000000000000" pitchFamily="50" charset="-128"/>
                <a:ea typeface="BIZ UDPゴシック" panose="020B0400000000000000" pitchFamily="50" charset="-128"/>
              </a:rPr>
              <a:t>必要事項を入力する</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18" name="正方形/長方形 17">
            <a:extLst>
              <a:ext uri="{FF2B5EF4-FFF2-40B4-BE49-F238E27FC236}">
                <a16:creationId xmlns:a16="http://schemas.microsoft.com/office/drawing/2014/main" id="{1F06EB80-0E9B-40AA-B43A-390F63B3C2C2}"/>
              </a:ext>
            </a:extLst>
          </p:cNvPr>
          <p:cNvSpPr/>
          <p:nvPr/>
        </p:nvSpPr>
        <p:spPr>
          <a:xfrm>
            <a:off x="9516749" y="6040661"/>
            <a:ext cx="2478673" cy="41954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BAD0BA41-1425-41CD-92CF-E50A3C78D220}"/>
              </a:ext>
            </a:extLst>
          </p:cNvPr>
          <p:cNvSpPr/>
          <p:nvPr/>
        </p:nvSpPr>
        <p:spPr>
          <a:xfrm>
            <a:off x="9409173" y="6122785"/>
            <a:ext cx="215153" cy="215153"/>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latin typeface="BIZ UDPゴシック" panose="020B0400000000000000" pitchFamily="50" charset="-128"/>
                <a:ea typeface="BIZ UDPゴシック" panose="020B0400000000000000" pitchFamily="50" charset="-128"/>
              </a:rPr>
              <a:t>3</a:t>
            </a:r>
            <a:endParaRPr kumimoji="1" lang="ja-JP" altLang="en-US" sz="1400" dirty="0">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1AEEEF2C-3C0D-4A6C-B50E-9AA7B54508ED}"/>
              </a:ext>
            </a:extLst>
          </p:cNvPr>
          <p:cNvSpPr txBox="1"/>
          <p:nvPr/>
        </p:nvSpPr>
        <p:spPr>
          <a:xfrm>
            <a:off x="9624326" y="6096546"/>
            <a:ext cx="2173045" cy="307777"/>
          </a:xfrm>
          <a:prstGeom prst="rect">
            <a:avLst/>
          </a:prstGeom>
          <a:noFill/>
        </p:spPr>
        <p:txBody>
          <a:bodyPr wrap="square" rtlCol="0">
            <a:spAutoFit/>
          </a:bodyPr>
          <a:lstStyle/>
          <a:p>
            <a:r>
              <a:rPr lang="ja-JP" altLang="en-US" sz="1400" dirty="0">
                <a:latin typeface="BIZ UDPゴシック" panose="020B0400000000000000" pitchFamily="50" charset="-128"/>
                <a:ea typeface="BIZ UDPゴシック" panose="020B0400000000000000" pitchFamily="50" charset="-128"/>
              </a:rPr>
              <a:t>次へをクリックする</a:t>
            </a:r>
            <a:endParaRPr kumimoji="1" lang="ja-JP" altLang="en-US"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727251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6912A42-F244-4EE5-971A-66F5E9AB5B53}"/>
              </a:ext>
            </a:extLst>
          </p:cNvPr>
          <p:cNvPicPr>
            <a:picLocks noChangeAspect="1"/>
          </p:cNvPicPr>
          <p:nvPr/>
        </p:nvPicPr>
        <p:blipFill>
          <a:blip r:embed="rId2"/>
          <a:stretch>
            <a:fillRect/>
          </a:stretch>
        </p:blipFill>
        <p:spPr>
          <a:xfrm>
            <a:off x="83550" y="1413505"/>
            <a:ext cx="6836562" cy="5365666"/>
          </a:xfrm>
          <a:prstGeom prst="rect">
            <a:avLst/>
          </a:prstGeom>
        </p:spPr>
      </p:pic>
      <p:sp>
        <p:nvSpPr>
          <p:cNvPr id="3" name="正方形/長方形 2">
            <a:extLst>
              <a:ext uri="{FF2B5EF4-FFF2-40B4-BE49-F238E27FC236}">
                <a16:creationId xmlns:a16="http://schemas.microsoft.com/office/drawing/2014/main" id="{D823EF22-97E5-49EC-B154-2AA38E4F13C5}"/>
              </a:ext>
            </a:extLst>
          </p:cNvPr>
          <p:cNvSpPr/>
          <p:nvPr/>
        </p:nvSpPr>
        <p:spPr>
          <a:xfrm>
            <a:off x="7552521" y="2673829"/>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0EF378B5-77B9-4D88-A717-CDFE1EC83E2C}"/>
              </a:ext>
            </a:extLst>
          </p:cNvPr>
          <p:cNvSpPr/>
          <p:nvPr/>
        </p:nvSpPr>
        <p:spPr>
          <a:xfrm>
            <a:off x="7394782" y="2770576"/>
            <a:ext cx="315478" cy="315478"/>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１</a:t>
            </a:r>
          </a:p>
        </p:txBody>
      </p:sp>
      <p:sp>
        <p:nvSpPr>
          <p:cNvPr id="5" name="テキスト ボックス 4">
            <a:extLst>
              <a:ext uri="{FF2B5EF4-FFF2-40B4-BE49-F238E27FC236}">
                <a16:creationId xmlns:a16="http://schemas.microsoft.com/office/drawing/2014/main" id="{4E6B28F3-5D2F-4295-9D78-28AE1791CF33}"/>
              </a:ext>
            </a:extLst>
          </p:cNvPr>
          <p:cNvSpPr txBox="1"/>
          <p:nvPr/>
        </p:nvSpPr>
        <p:spPr>
          <a:xfrm>
            <a:off x="7710260" y="2766608"/>
            <a:ext cx="3452193"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データのファイル形式はこちらを選択する</a:t>
            </a:r>
            <a:endParaRPr kumimoji="1" lang="en-US" altLang="ja-JP" sz="1400" dirty="0">
              <a:latin typeface="BIZ UDPゴシック" panose="020B0400000000000000" pitchFamily="50" charset="-128"/>
              <a:ea typeface="BIZ UDPゴシック" panose="020B0400000000000000" pitchFamily="50" charset="-128"/>
            </a:endParaRPr>
          </a:p>
        </p:txBody>
      </p:sp>
      <p:cxnSp>
        <p:nvCxnSpPr>
          <p:cNvPr id="6" name="直線コネクタ 5">
            <a:extLst>
              <a:ext uri="{FF2B5EF4-FFF2-40B4-BE49-F238E27FC236}">
                <a16:creationId xmlns:a16="http://schemas.microsoft.com/office/drawing/2014/main" id="{CA839A9E-4EFC-49D0-8328-47B41E1A2221}"/>
              </a:ext>
            </a:extLst>
          </p:cNvPr>
          <p:cNvCxnSpPr>
            <a:cxnSpLocks/>
            <a:stCxn id="4" idx="2"/>
          </p:cNvCxnSpPr>
          <p:nvPr/>
        </p:nvCxnSpPr>
        <p:spPr>
          <a:xfrm flipH="1">
            <a:off x="4202349" y="2928315"/>
            <a:ext cx="3192433"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C8A74489-EE42-4EFB-9188-CA3E1A9C8D59}"/>
              </a:ext>
            </a:extLst>
          </p:cNvPr>
          <p:cNvSpPr/>
          <p:nvPr/>
        </p:nvSpPr>
        <p:spPr>
          <a:xfrm>
            <a:off x="7552521" y="4032973"/>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EF8718B3-3C44-4512-9B7F-2467C5BF4F09}"/>
              </a:ext>
            </a:extLst>
          </p:cNvPr>
          <p:cNvSpPr/>
          <p:nvPr/>
        </p:nvSpPr>
        <p:spPr>
          <a:xfrm>
            <a:off x="7394782" y="4129720"/>
            <a:ext cx="315478" cy="315478"/>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a:solidFill>
                  <a:schemeClr val="bg1"/>
                </a:solidFill>
                <a:latin typeface="BIZ UDPゴシック" panose="020B0400000000000000" pitchFamily="50" charset="-128"/>
                <a:ea typeface="BIZ UDPゴシック" panose="020B0400000000000000" pitchFamily="50" charset="-128"/>
              </a:rPr>
              <a:t>2</a:t>
            </a:r>
            <a:endParaRPr kumimoji="1" lang="ja-JP" altLang="en-US" sz="1100">
              <a:solidFill>
                <a:schemeClr val="bg1"/>
              </a:solidFill>
              <a:latin typeface="BIZ UDPゴシック" panose="020B0400000000000000" pitchFamily="50" charset="-128"/>
              <a:ea typeface="BIZ UDPゴシック" panose="020B0400000000000000" pitchFamily="50" charset="-128"/>
            </a:endParaRPr>
          </a:p>
        </p:txBody>
      </p:sp>
      <p:sp>
        <p:nvSpPr>
          <p:cNvPr id="9" name="テキスト ボックス 8">
            <a:extLst>
              <a:ext uri="{FF2B5EF4-FFF2-40B4-BE49-F238E27FC236}">
                <a16:creationId xmlns:a16="http://schemas.microsoft.com/office/drawing/2014/main" id="{5912837A-7642-4B5C-8AA4-293150F6C053}"/>
              </a:ext>
            </a:extLst>
          </p:cNvPr>
          <p:cNvSpPr txBox="1"/>
          <p:nvPr/>
        </p:nvSpPr>
        <p:spPr>
          <a:xfrm>
            <a:off x="7710260" y="4129720"/>
            <a:ext cx="1670807"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チェックを入れる</a:t>
            </a:r>
            <a:endParaRPr kumimoji="1" lang="en-US" altLang="ja-JP" sz="1400" dirty="0">
              <a:latin typeface="BIZ UDPゴシック" panose="020B0400000000000000" pitchFamily="50" charset="-128"/>
              <a:ea typeface="BIZ UDPゴシック" panose="020B0400000000000000" pitchFamily="50" charset="-128"/>
            </a:endParaRPr>
          </a:p>
        </p:txBody>
      </p:sp>
      <p:cxnSp>
        <p:nvCxnSpPr>
          <p:cNvPr id="10" name="直線コネクタ 9">
            <a:extLst>
              <a:ext uri="{FF2B5EF4-FFF2-40B4-BE49-F238E27FC236}">
                <a16:creationId xmlns:a16="http://schemas.microsoft.com/office/drawing/2014/main" id="{B98ACD06-7B90-4E5B-9196-D6D3AF8F430B}"/>
              </a:ext>
            </a:extLst>
          </p:cNvPr>
          <p:cNvCxnSpPr>
            <a:cxnSpLocks/>
            <a:stCxn id="8" idx="2"/>
          </p:cNvCxnSpPr>
          <p:nvPr/>
        </p:nvCxnSpPr>
        <p:spPr>
          <a:xfrm flipH="1" flipV="1">
            <a:off x="2548647" y="4287458"/>
            <a:ext cx="4846135" cy="1"/>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7D3481B0-7129-433B-B7A1-B52838927B84}"/>
              </a:ext>
            </a:extLst>
          </p:cNvPr>
          <p:cNvSpPr/>
          <p:nvPr/>
        </p:nvSpPr>
        <p:spPr>
          <a:xfrm>
            <a:off x="7552521" y="6162355"/>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73E223FE-9467-4E58-801F-86B4975B4353}"/>
              </a:ext>
            </a:extLst>
          </p:cNvPr>
          <p:cNvSpPr/>
          <p:nvPr/>
        </p:nvSpPr>
        <p:spPr>
          <a:xfrm>
            <a:off x="7394782" y="6259102"/>
            <a:ext cx="315478" cy="315478"/>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bg1"/>
                </a:solidFill>
                <a:latin typeface="BIZ UDPゴシック" panose="020B0400000000000000" pitchFamily="50" charset="-128"/>
                <a:ea typeface="BIZ UDPゴシック" panose="020B0400000000000000" pitchFamily="50" charset="-128"/>
              </a:rPr>
              <a:t>３</a:t>
            </a:r>
          </a:p>
        </p:txBody>
      </p:sp>
      <p:sp>
        <p:nvSpPr>
          <p:cNvPr id="13" name="テキスト ボックス 12">
            <a:extLst>
              <a:ext uri="{FF2B5EF4-FFF2-40B4-BE49-F238E27FC236}">
                <a16:creationId xmlns:a16="http://schemas.microsoft.com/office/drawing/2014/main" id="{DA246E95-1413-40ED-BB05-1248CDFF8E64}"/>
              </a:ext>
            </a:extLst>
          </p:cNvPr>
          <p:cNvSpPr txBox="1"/>
          <p:nvPr/>
        </p:nvSpPr>
        <p:spPr>
          <a:xfrm>
            <a:off x="7710260" y="6259102"/>
            <a:ext cx="2754540" cy="307777"/>
          </a:xfrm>
          <a:prstGeom prst="rect">
            <a:avLst/>
          </a:prstGeom>
          <a:noFill/>
        </p:spPr>
        <p:txBody>
          <a:bodyPr wrap="square" rtlCol="0">
            <a:spAutoFit/>
          </a:bodyPr>
          <a:lstStyle/>
          <a:p>
            <a:r>
              <a:rPr kumimoji="1" lang="ja-JP" altLang="en-US" sz="1400">
                <a:latin typeface="BIZ UDPゴシック" panose="020B0400000000000000" pitchFamily="50" charset="-128"/>
                <a:ea typeface="BIZ UDPゴシック" panose="020B0400000000000000" pitchFamily="50" charset="-128"/>
              </a:rPr>
              <a:t>クリックします</a:t>
            </a:r>
            <a:endParaRPr kumimoji="1" lang="en-US" altLang="ja-JP" sz="1400">
              <a:latin typeface="BIZ UDPゴシック" panose="020B0400000000000000" pitchFamily="50" charset="-128"/>
              <a:ea typeface="BIZ UDPゴシック" panose="020B0400000000000000" pitchFamily="50" charset="-128"/>
            </a:endParaRPr>
          </a:p>
        </p:txBody>
      </p:sp>
      <p:cxnSp>
        <p:nvCxnSpPr>
          <p:cNvPr id="14" name="直線コネクタ 13">
            <a:extLst>
              <a:ext uri="{FF2B5EF4-FFF2-40B4-BE49-F238E27FC236}">
                <a16:creationId xmlns:a16="http://schemas.microsoft.com/office/drawing/2014/main" id="{292177C5-9BC0-4D41-900A-58ABC8F10378}"/>
              </a:ext>
            </a:extLst>
          </p:cNvPr>
          <p:cNvCxnSpPr>
            <a:cxnSpLocks/>
            <a:stCxn id="12" idx="2"/>
            <a:endCxn id="15" idx="3"/>
          </p:cNvCxnSpPr>
          <p:nvPr/>
        </p:nvCxnSpPr>
        <p:spPr>
          <a:xfrm flipH="1">
            <a:off x="5866410" y="6416841"/>
            <a:ext cx="1528372" cy="12006"/>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C518F33C-3EF7-46E8-8295-A109399961F9}"/>
              </a:ext>
            </a:extLst>
          </p:cNvPr>
          <p:cNvSpPr/>
          <p:nvPr/>
        </p:nvSpPr>
        <p:spPr>
          <a:xfrm>
            <a:off x="5120784" y="6307719"/>
            <a:ext cx="745626" cy="242255"/>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5588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a:extLst>
              <a:ext uri="{FF2B5EF4-FFF2-40B4-BE49-F238E27FC236}">
                <a16:creationId xmlns:a16="http://schemas.microsoft.com/office/drawing/2014/main" id="{EE6D6197-D828-44F2-8D91-9DF6CB1DBDF2}"/>
              </a:ext>
            </a:extLst>
          </p:cNvPr>
          <p:cNvSpPr/>
          <p:nvPr/>
        </p:nvSpPr>
        <p:spPr>
          <a:xfrm>
            <a:off x="7552521" y="6183030"/>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5CBCA49-645B-4DED-A1F5-B855A7E072EA}"/>
              </a:ext>
            </a:extLst>
          </p:cNvPr>
          <p:cNvSpPr/>
          <p:nvPr/>
        </p:nvSpPr>
        <p:spPr>
          <a:xfrm>
            <a:off x="7552521" y="2757835"/>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33A356CA-6D34-4CF1-9680-BAB62E8865DD}"/>
              </a:ext>
            </a:extLst>
          </p:cNvPr>
          <p:cNvPicPr>
            <a:picLocks noChangeAspect="1"/>
          </p:cNvPicPr>
          <p:nvPr/>
        </p:nvPicPr>
        <p:blipFill>
          <a:blip r:embed="rId2"/>
          <a:stretch>
            <a:fillRect/>
          </a:stretch>
        </p:blipFill>
        <p:spPr>
          <a:xfrm>
            <a:off x="78950" y="1413575"/>
            <a:ext cx="6836563" cy="5336865"/>
          </a:xfrm>
          <a:prstGeom prst="rect">
            <a:avLst/>
          </a:prstGeom>
        </p:spPr>
      </p:pic>
      <p:sp>
        <p:nvSpPr>
          <p:cNvPr id="4" name="正方形/長方形 3">
            <a:extLst>
              <a:ext uri="{FF2B5EF4-FFF2-40B4-BE49-F238E27FC236}">
                <a16:creationId xmlns:a16="http://schemas.microsoft.com/office/drawing/2014/main" id="{31CDACD7-E2F2-47F8-B19E-1C502DFC21E6}"/>
              </a:ext>
            </a:extLst>
          </p:cNvPr>
          <p:cNvSpPr/>
          <p:nvPr/>
        </p:nvSpPr>
        <p:spPr>
          <a:xfrm>
            <a:off x="7796225" y="6315311"/>
            <a:ext cx="2450241" cy="3949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01BA5ED5-51C9-483D-8411-D08D0DED9BFA}"/>
              </a:ext>
            </a:extLst>
          </p:cNvPr>
          <p:cNvSpPr/>
          <p:nvPr/>
        </p:nvSpPr>
        <p:spPr>
          <a:xfrm>
            <a:off x="7456323" y="6328403"/>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5</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85E0F891-A5D2-475A-B43B-A8F04A0769C5}"/>
              </a:ext>
            </a:extLst>
          </p:cNvPr>
          <p:cNvSpPr txBox="1"/>
          <p:nvPr/>
        </p:nvSpPr>
        <p:spPr>
          <a:xfrm>
            <a:off x="7696208" y="6294456"/>
            <a:ext cx="2670376" cy="307777"/>
          </a:xfrm>
          <a:prstGeom prst="rect">
            <a:avLst/>
          </a:prstGeom>
          <a:noFill/>
        </p:spPr>
        <p:txBody>
          <a:bodyPr wrap="square" rtlCol="0">
            <a:spAutoFit/>
          </a:bodyPr>
          <a:lstStyle/>
          <a:p>
            <a:r>
              <a:rPr lang="en-US" altLang="ja-JP" sz="1400" dirty="0">
                <a:latin typeface="BIZ UDPゴシック" panose="020B0400000000000000" pitchFamily="50" charset="-128"/>
                <a:ea typeface="BIZ UDPゴシック" panose="020B0400000000000000" pitchFamily="50" charset="-128"/>
              </a:rPr>
              <a:t>[</a:t>
            </a:r>
            <a:r>
              <a:rPr lang="ja-JP" altLang="en-US" sz="1400" dirty="0">
                <a:latin typeface="BIZ UDPゴシック" panose="020B0400000000000000" pitchFamily="50" charset="-128"/>
                <a:ea typeface="BIZ UDPゴシック" panose="020B0400000000000000" pitchFamily="50" charset="-128"/>
              </a:rPr>
              <a:t>次へ</a:t>
            </a:r>
            <a:r>
              <a:rPr lang="en-US" altLang="ja-JP" sz="1400" dirty="0">
                <a:latin typeface="BIZ UDPゴシック" panose="020B0400000000000000" pitchFamily="50" charset="-128"/>
                <a:ea typeface="BIZ UDPゴシック" panose="020B0400000000000000" pitchFamily="50" charset="-128"/>
              </a:rPr>
              <a:t>(N)] </a:t>
            </a:r>
            <a:r>
              <a:rPr lang="ja-JP" altLang="en-US" sz="1400" dirty="0">
                <a:latin typeface="BIZ UDPゴシック" panose="020B0400000000000000" pitchFamily="50" charset="-128"/>
                <a:ea typeface="BIZ UDPゴシック" panose="020B0400000000000000" pitchFamily="50" charset="-128"/>
              </a:rPr>
              <a:t>をクリックする</a:t>
            </a:r>
            <a:endParaRPr kumimoji="1" lang="en-US" altLang="ja-JP" sz="1400" dirty="0">
              <a:latin typeface="BIZ UDPゴシック" panose="020B0400000000000000" pitchFamily="50" charset="-128"/>
              <a:ea typeface="BIZ UDPゴシック" panose="020B0400000000000000" pitchFamily="50" charset="-128"/>
            </a:endParaRPr>
          </a:p>
        </p:txBody>
      </p:sp>
      <p:cxnSp>
        <p:nvCxnSpPr>
          <p:cNvPr id="7" name="直線コネクタ 6">
            <a:extLst>
              <a:ext uri="{FF2B5EF4-FFF2-40B4-BE49-F238E27FC236}">
                <a16:creationId xmlns:a16="http://schemas.microsoft.com/office/drawing/2014/main" id="{E042C455-BDBA-4EDC-8EF7-295BEDE86422}"/>
              </a:ext>
            </a:extLst>
          </p:cNvPr>
          <p:cNvCxnSpPr>
            <a:cxnSpLocks/>
            <a:stCxn id="5" idx="2"/>
            <a:endCxn id="8" idx="3"/>
          </p:cNvCxnSpPr>
          <p:nvPr/>
        </p:nvCxnSpPr>
        <p:spPr>
          <a:xfrm flipH="1" flipV="1">
            <a:off x="5850340" y="6433588"/>
            <a:ext cx="1605983" cy="14758"/>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C6D3AE9A-163B-4B03-B046-9C524D6957C6}"/>
              </a:ext>
            </a:extLst>
          </p:cNvPr>
          <p:cNvSpPr/>
          <p:nvPr/>
        </p:nvSpPr>
        <p:spPr>
          <a:xfrm>
            <a:off x="5111600" y="6315468"/>
            <a:ext cx="738740" cy="236239"/>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73BF215-32B6-4F92-9B49-72F28CFA22EF}"/>
              </a:ext>
            </a:extLst>
          </p:cNvPr>
          <p:cNvSpPr/>
          <p:nvPr/>
        </p:nvSpPr>
        <p:spPr>
          <a:xfrm>
            <a:off x="7444268" y="2910875"/>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4</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A3A7A443-9CE4-4DF5-82C1-EE13B2731D7C}"/>
              </a:ext>
            </a:extLst>
          </p:cNvPr>
          <p:cNvSpPr txBox="1"/>
          <p:nvPr/>
        </p:nvSpPr>
        <p:spPr>
          <a:xfrm>
            <a:off x="7696208" y="2876928"/>
            <a:ext cx="2450241" cy="307777"/>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カンマ</a:t>
            </a:r>
            <a:r>
              <a:rPr kumimoji="1" lang="en-US" altLang="ja-JP" sz="1400" dirty="0">
                <a:latin typeface="BIZ UDPゴシック" panose="020B0400000000000000" pitchFamily="50" charset="-128"/>
                <a:ea typeface="BIZ UDPゴシック" panose="020B0400000000000000" pitchFamily="50" charset="-128"/>
              </a:rPr>
              <a:t>(C)</a:t>
            </a:r>
            <a:r>
              <a:rPr kumimoji="1" lang="ja-JP" altLang="en-US" sz="1400" dirty="0">
                <a:latin typeface="BIZ UDPゴシック" panose="020B0400000000000000" pitchFamily="50" charset="-128"/>
                <a:ea typeface="BIZ UDPゴシック" panose="020B0400000000000000" pitchFamily="50" charset="-128"/>
              </a:rPr>
              <a:t>チェックを入れる</a:t>
            </a:r>
            <a:endParaRPr kumimoji="1" lang="en-US" altLang="ja-JP" sz="1400" dirty="0">
              <a:latin typeface="BIZ UDPゴシック" panose="020B0400000000000000" pitchFamily="50" charset="-128"/>
              <a:ea typeface="BIZ UDPゴシック" panose="020B0400000000000000" pitchFamily="50" charset="-128"/>
            </a:endParaRPr>
          </a:p>
        </p:txBody>
      </p:sp>
      <p:cxnSp>
        <p:nvCxnSpPr>
          <p:cNvPr id="12" name="直線コネクタ 11">
            <a:extLst>
              <a:ext uri="{FF2B5EF4-FFF2-40B4-BE49-F238E27FC236}">
                <a16:creationId xmlns:a16="http://schemas.microsoft.com/office/drawing/2014/main" id="{36A26CCC-CEFC-489A-B66C-9DC14FF4DF4D}"/>
              </a:ext>
            </a:extLst>
          </p:cNvPr>
          <p:cNvCxnSpPr>
            <a:cxnSpLocks/>
            <a:stCxn id="10" idx="2"/>
          </p:cNvCxnSpPr>
          <p:nvPr/>
        </p:nvCxnSpPr>
        <p:spPr>
          <a:xfrm flipH="1">
            <a:off x="985345" y="3030818"/>
            <a:ext cx="6458923"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45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3BB513A-BB65-4E69-8A99-30DDE296B7DF}"/>
              </a:ext>
            </a:extLst>
          </p:cNvPr>
          <p:cNvPicPr>
            <a:picLocks noChangeAspect="1"/>
          </p:cNvPicPr>
          <p:nvPr/>
        </p:nvPicPr>
        <p:blipFill>
          <a:blip r:embed="rId2"/>
          <a:stretch>
            <a:fillRect/>
          </a:stretch>
        </p:blipFill>
        <p:spPr>
          <a:xfrm>
            <a:off x="86012" y="1402610"/>
            <a:ext cx="6834100" cy="5388823"/>
          </a:xfrm>
          <a:prstGeom prst="rect">
            <a:avLst/>
          </a:prstGeom>
        </p:spPr>
      </p:pic>
      <p:sp>
        <p:nvSpPr>
          <p:cNvPr id="10" name="正方形/長方形 9">
            <a:extLst>
              <a:ext uri="{FF2B5EF4-FFF2-40B4-BE49-F238E27FC236}">
                <a16:creationId xmlns:a16="http://schemas.microsoft.com/office/drawing/2014/main" id="{4D58FCB0-429C-4278-B45B-666E5F3A9EF4}"/>
              </a:ext>
            </a:extLst>
          </p:cNvPr>
          <p:cNvSpPr/>
          <p:nvPr/>
        </p:nvSpPr>
        <p:spPr>
          <a:xfrm>
            <a:off x="7552521" y="6170005"/>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1783A588-EB3A-4C42-96F1-875EC5A3A865}"/>
              </a:ext>
            </a:extLst>
          </p:cNvPr>
          <p:cNvSpPr/>
          <p:nvPr/>
        </p:nvSpPr>
        <p:spPr>
          <a:xfrm>
            <a:off x="7456323" y="6315378"/>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６</a:t>
            </a:r>
          </a:p>
        </p:txBody>
      </p:sp>
      <p:sp>
        <p:nvSpPr>
          <p:cNvPr id="13" name="テキスト ボックス 12">
            <a:extLst>
              <a:ext uri="{FF2B5EF4-FFF2-40B4-BE49-F238E27FC236}">
                <a16:creationId xmlns:a16="http://schemas.microsoft.com/office/drawing/2014/main" id="{03F89BF6-4BDC-4266-BBDA-12F2E874A36D}"/>
              </a:ext>
            </a:extLst>
          </p:cNvPr>
          <p:cNvSpPr txBox="1"/>
          <p:nvPr/>
        </p:nvSpPr>
        <p:spPr>
          <a:xfrm>
            <a:off x="7696208" y="6281431"/>
            <a:ext cx="2670376" cy="307777"/>
          </a:xfrm>
          <a:prstGeom prst="rect">
            <a:avLst/>
          </a:prstGeom>
          <a:noFill/>
        </p:spPr>
        <p:txBody>
          <a:bodyPr wrap="square" rtlCol="0">
            <a:spAutoFit/>
          </a:bodyPr>
          <a:lstStyle/>
          <a:p>
            <a:r>
              <a:rPr lang="en-US" altLang="ja-JP" sz="1400" dirty="0">
                <a:latin typeface="BIZ UDPゴシック" panose="020B0400000000000000" pitchFamily="50" charset="-128"/>
                <a:ea typeface="BIZ UDPゴシック" panose="020B0400000000000000" pitchFamily="50" charset="-128"/>
              </a:rPr>
              <a:t>[</a:t>
            </a:r>
            <a:r>
              <a:rPr lang="ja-JP" altLang="en-US" sz="1400" dirty="0">
                <a:latin typeface="BIZ UDPゴシック" panose="020B0400000000000000" pitchFamily="50" charset="-128"/>
                <a:ea typeface="BIZ UDPゴシック" panose="020B0400000000000000" pitchFamily="50" charset="-128"/>
              </a:rPr>
              <a:t>完了</a:t>
            </a:r>
            <a:r>
              <a:rPr lang="en-US" altLang="ja-JP" sz="1400" dirty="0">
                <a:latin typeface="BIZ UDPゴシック" panose="020B0400000000000000" pitchFamily="50" charset="-128"/>
                <a:ea typeface="BIZ UDPゴシック" panose="020B0400000000000000" pitchFamily="50" charset="-128"/>
              </a:rPr>
              <a:t>(F)] </a:t>
            </a:r>
            <a:r>
              <a:rPr lang="ja-JP" altLang="en-US" sz="1400" dirty="0">
                <a:latin typeface="BIZ UDPゴシック" panose="020B0400000000000000" pitchFamily="50" charset="-128"/>
                <a:ea typeface="BIZ UDPゴシック" panose="020B0400000000000000" pitchFamily="50" charset="-128"/>
              </a:rPr>
              <a:t>をクリックする</a:t>
            </a:r>
            <a:endParaRPr kumimoji="1" lang="en-US" altLang="ja-JP" sz="1400" dirty="0">
              <a:latin typeface="BIZ UDPゴシック" panose="020B0400000000000000" pitchFamily="50" charset="-128"/>
              <a:ea typeface="BIZ UDPゴシック" panose="020B0400000000000000" pitchFamily="50" charset="-128"/>
            </a:endParaRPr>
          </a:p>
        </p:txBody>
      </p:sp>
      <p:cxnSp>
        <p:nvCxnSpPr>
          <p:cNvPr id="14" name="直線コネクタ 13">
            <a:extLst>
              <a:ext uri="{FF2B5EF4-FFF2-40B4-BE49-F238E27FC236}">
                <a16:creationId xmlns:a16="http://schemas.microsoft.com/office/drawing/2014/main" id="{31E23DEA-77D6-4B5C-86F6-5122525C2083}"/>
              </a:ext>
            </a:extLst>
          </p:cNvPr>
          <p:cNvCxnSpPr>
            <a:cxnSpLocks/>
            <a:stCxn id="12" idx="2"/>
            <a:endCxn id="15" idx="3"/>
          </p:cNvCxnSpPr>
          <p:nvPr/>
        </p:nvCxnSpPr>
        <p:spPr>
          <a:xfrm flipH="1" flipV="1">
            <a:off x="6708489" y="6431306"/>
            <a:ext cx="747834" cy="4015"/>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2D12D031-EE49-4A9F-A817-0E65344995A4}"/>
              </a:ext>
            </a:extLst>
          </p:cNvPr>
          <p:cNvSpPr/>
          <p:nvPr/>
        </p:nvSpPr>
        <p:spPr>
          <a:xfrm>
            <a:off x="5969749" y="6313186"/>
            <a:ext cx="738740" cy="236239"/>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47240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1923828-94A9-47C2-968E-6E2441B05202}"/>
              </a:ext>
            </a:extLst>
          </p:cNvPr>
          <p:cNvPicPr>
            <a:picLocks noChangeAspect="1"/>
          </p:cNvPicPr>
          <p:nvPr/>
        </p:nvPicPr>
        <p:blipFill>
          <a:blip r:embed="rId2"/>
          <a:stretch>
            <a:fillRect/>
          </a:stretch>
        </p:blipFill>
        <p:spPr>
          <a:xfrm>
            <a:off x="81355" y="2019300"/>
            <a:ext cx="11188750" cy="4768539"/>
          </a:xfrm>
          <a:prstGeom prst="rect">
            <a:avLst/>
          </a:prstGeom>
        </p:spPr>
      </p:pic>
    </p:spTree>
    <p:extLst>
      <p:ext uri="{BB962C8B-B14F-4D97-AF65-F5344CB8AC3E}">
        <p14:creationId xmlns:p14="http://schemas.microsoft.com/office/powerpoint/2010/main" val="2566213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BF6BAC4-E2BE-4CFF-AA87-CA43F002BEE4}"/>
              </a:ext>
            </a:extLst>
          </p:cNvPr>
          <p:cNvPicPr>
            <a:picLocks noChangeAspect="1"/>
          </p:cNvPicPr>
          <p:nvPr/>
        </p:nvPicPr>
        <p:blipFill>
          <a:blip r:embed="rId2"/>
          <a:stretch>
            <a:fillRect/>
          </a:stretch>
        </p:blipFill>
        <p:spPr>
          <a:xfrm>
            <a:off x="170862" y="2444750"/>
            <a:ext cx="6640529" cy="4198698"/>
          </a:xfrm>
          <a:prstGeom prst="rect">
            <a:avLst/>
          </a:prstGeom>
        </p:spPr>
      </p:pic>
      <p:sp>
        <p:nvSpPr>
          <p:cNvPr id="4" name="正方形/長方形 3">
            <a:extLst>
              <a:ext uri="{FF2B5EF4-FFF2-40B4-BE49-F238E27FC236}">
                <a16:creationId xmlns:a16="http://schemas.microsoft.com/office/drawing/2014/main" id="{2515590F-BBE3-4133-B0D9-358E3EE1875D}"/>
              </a:ext>
            </a:extLst>
          </p:cNvPr>
          <p:cNvSpPr/>
          <p:nvPr/>
        </p:nvSpPr>
        <p:spPr>
          <a:xfrm>
            <a:off x="7552521" y="3253135"/>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27D0B7C1-950F-4AB7-A81B-2F9F7D5F8546}"/>
              </a:ext>
            </a:extLst>
          </p:cNvPr>
          <p:cNvSpPr/>
          <p:nvPr/>
        </p:nvSpPr>
        <p:spPr>
          <a:xfrm>
            <a:off x="7444268" y="3406175"/>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1</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A812C106-23E7-40BC-81D2-1E37FC7BB424}"/>
              </a:ext>
            </a:extLst>
          </p:cNvPr>
          <p:cNvSpPr txBox="1"/>
          <p:nvPr/>
        </p:nvSpPr>
        <p:spPr>
          <a:xfrm>
            <a:off x="7696208" y="3372228"/>
            <a:ext cx="3289292"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アクティブなユーザー</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をクリックする</a:t>
            </a:r>
            <a:endParaRPr kumimoji="1" lang="en-US" altLang="ja-JP" sz="1400" dirty="0">
              <a:latin typeface="BIZ UDPゴシック" panose="020B0400000000000000" pitchFamily="50" charset="-128"/>
              <a:ea typeface="BIZ UDPゴシック" panose="020B0400000000000000" pitchFamily="50" charset="-128"/>
            </a:endParaRPr>
          </a:p>
        </p:txBody>
      </p:sp>
      <p:cxnSp>
        <p:nvCxnSpPr>
          <p:cNvPr id="7" name="直線コネクタ 6">
            <a:extLst>
              <a:ext uri="{FF2B5EF4-FFF2-40B4-BE49-F238E27FC236}">
                <a16:creationId xmlns:a16="http://schemas.microsoft.com/office/drawing/2014/main" id="{BE3F8186-8874-4DE6-AF38-26FC0C9C0409}"/>
              </a:ext>
            </a:extLst>
          </p:cNvPr>
          <p:cNvCxnSpPr>
            <a:cxnSpLocks/>
            <a:stCxn id="5" idx="2"/>
            <a:endCxn id="8" idx="3"/>
          </p:cNvCxnSpPr>
          <p:nvPr/>
        </p:nvCxnSpPr>
        <p:spPr>
          <a:xfrm flipH="1" flipV="1">
            <a:off x="1238249" y="3522944"/>
            <a:ext cx="6206019" cy="3174"/>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6A9DEDC1-A781-4060-9924-DD95B15E076F}"/>
              </a:ext>
            </a:extLst>
          </p:cNvPr>
          <p:cNvSpPr/>
          <p:nvPr/>
        </p:nvSpPr>
        <p:spPr>
          <a:xfrm>
            <a:off x="330948" y="3429001"/>
            <a:ext cx="907301" cy="187886"/>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75023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E69A3CA-EEFC-49E3-A456-BD90B5141D56}"/>
              </a:ext>
            </a:extLst>
          </p:cNvPr>
          <p:cNvPicPr>
            <a:picLocks noChangeAspect="1"/>
          </p:cNvPicPr>
          <p:nvPr/>
        </p:nvPicPr>
        <p:blipFill>
          <a:blip r:embed="rId2"/>
          <a:stretch>
            <a:fillRect/>
          </a:stretch>
        </p:blipFill>
        <p:spPr>
          <a:xfrm>
            <a:off x="170861" y="2600386"/>
            <a:ext cx="6649039" cy="4044966"/>
          </a:xfrm>
          <a:prstGeom prst="rect">
            <a:avLst/>
          </a:prstGeom>
        </p:spPr>
      </p:pic>
      <p:sp>
        <p:nvSpPr>
          <p:cNvPr id="5" name="正方形/長方形 4">
            <a:extLst>
              <a:ext uri="{FF2B5EF4-FFF2-40B4-BE49-F238E27FC236}">
                <a16:creationId xmlns:a16="http://schemas.microsoft.com/office/drawing/2014/main" id="{E840CC56-3B79-45FA-97E6-09BFC9ABF7EA}"/>
              </a:ext>
            </a:extLst>
          </p:cNvPr>
          <p:cNvSpPr/>
          <p:nvPr/>
        </p:nvSpPr>
        <p:spPr>
          <a:xfrm>
            <a:off x="7553957" y="3335685"/>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6B82EFF5-F851-47AE-B982-3B6BA3C17BED}"/>
              </a:ext>
            </a:extLst>
          </p:cNvPr>
          <p:cNvSpPr/>
          <p:nvPr/>
        </p:nvSpPr>
        <p:spPr>
          <a:xfrm>
            <a:off x="7445704" y="3488725"/>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2</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cxnSp>
        <p:nvCxnSpPr>
          <p:cNvPr id="8" name="直線コネクタ 7">
            <a:extLst>
              <a:ext uri="{FF2B5EF4-FFF2-40B4-BE49-F238E27FC236}">
                <a16:creationId xmlns:a16="http://schemas.microsoft.com/office/drawing/2014/main" id="{A13C8B4C-EB4C-4211-B2F4-6B5AC5508DCC}"/>
              </a:ext>
            </a:extLst>
          </p:cNvPr>
          <p:cNvCxnSpPr>
            <a:cxnSpLocks/>
            <a:stCxn id="6" idx="2"/>
            <a:endCxn id="9" idx="3"/>
          </p:cNvCxnSpPr>
          <p:nvPr/>
        </p:nvCxnSpPr>
        <p:spPr>
          <a:xfrm flipH="1" flipV="1">
            <a:off x="4541685" y="3604205"/>
            <a:ext cx="2904019" cy="4463"/>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2A27E0E5-76AD-45E0-A0E4-FAF8592FD7D5}"/>
              </a:ext>
            </a:extLst>
          </p:cNvPr>
          <p:cNvSpPr/>
          <p:nvPr/>
        </p:nvSpPr>
        <p:spPr>
          <a:xfrm>
            <a:off x="3543300" y="3511549"/>
            <a:ext cx="998385" cy="185311"/>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8DDB174E-3931-4EA2-AB81-D8CC24190629}"/>
              </a:ext>
            </a:extLst>
          </p:cNvPr>
          <p:cNvSpPr txBox="1"/>
          <p:nvPr/>
        </p:nvSpPr>
        <p:spPr>
          <a:xfrm>
            <a:off x="7714277" y="3441487"/>
            <a:ext cx="3289292"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複数のユーザーを追加</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をクリックする</a:t>
            </a:r>
            <a:endParaRPr kumimoji="1" lang="en-US" altLang="ja-JP"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78199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81F3525-E374-4FF0-A562-B122E4CC2616}"/>
              </a:ext>
            </a:extLst>
          </p:cNvPr>
          <p:cNvPicPr>
            <a:picLocks noChangeAspect="1"/>
          </p:cNvPicPr>
          <p:nvPr/>
        </p:nvPicPr>
        <p:blipFill>
          <a:blip r:embed="rId2"/>
          <a:stretch>
            <a:fillRect/>
          </a:stretch>
        </p:blipFill>
        <p:spPr>
          <a:xfrm>
            <a:off x="181747" y="1693667"/>
            <a:ext cx="6625453" cy="4949788"/>
          </a:xfrm>
          <a:prstGeom prst="rect">
            <a:avLst/>
          </a:prstGeom>
          <a:ln>
            <a:solidFill>
              <a:schemeClr val="tx1"/>
            </a:solidFill>
          </a:ln>
        </p:spPr>
      </p:pic>
      <p:sp>
        <p:nvSpPr>
          <p:cNvPr id="9" name="正方形/長方形 8">
            <a:extLst>
              <a:ext uri="{FF2B5EF4-FFF2-40B4-BE49-F238E27FC236}">
                <a16:creationId xmlns:a16="http://schemas.microsoft.com/office/drawing/2014/main" id="{FC42372E-81DA-421D-81B3-9BBB88C7FA47}"/>
              </a:ext>
            </a:extLst>
          </p:cNvPr>
          <p:cNvSpPr/>
          <p:nvPr/>
        </p:nvSpPr>
        <p:spPr>
          <a:xfrm>
            <a:off x="7553957" y="3335685"/>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C22771A-E81D-45BB-8409-96A976BFC104}"/>
              </a:ext>
            </a:extLst>
          </p:cNvPr>
          <p:cNvSpPr/>
          <p:nvPr/>
        </p:nvSpPr>
        <p:spPr>
          <a:xfrm>
            <a:off x="7445704" y="3488725"/>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2</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D772496E-5EAE-44CE-9B3D-E04858FF5912}"/>
              </a:ext>
            </a:extLst>
          </p:cNvPr>
          <p:cNvSpPr txBox="1"/>
          <p:nvPr/>
        </p:nvSpPr>
        <p:spPr>
          <a:xfrm>
            <a:off x="7714277" y="3441487"/>
            <a:ext cx="3289292"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複数のユーザーを追加</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をクリックする</a:t>
            </a:r>
            <a:endParaRPr kumimoji="1" lang="en-US" altLang="ja-JP" sz="1400" dirty="0">
              <a:latin typeface="BIZ UDPゴシック" panose="020B0400000000000000" pitchFamily="50" charset="-128"/>
              <a:ea typeface="BIZ UDPゴシック" panose="020B0400000000000000" pitchFamily="50" charset="-128"/>
            </a:endParaRPr>
          </a:p>
        </p:txBody>
      </p:sp>
      <p:sp>
        <p:nvSpPr>
          <p:cNvPr id="12" name="正方形/長方形 11">
            <a:extLst>
              <a:ext uri="{FF2B5EF4-FFF2-40B4-BE49-F238E27FC236}">
                <a16:creationId xmlns:a16="http://schemas.microsoft.com/office/drawing/2014/main" id="{0CE3037C-636D-4E9E-8BA0-55DF342568A8}"/>
              </a:ext>
            </a:extLst>
          </p:cNvPr>
          <p:cNvSpPr/>
          <p:nvPr/>
        </p:nvSpPr>
        <p:spPr>
          <a:xfrm>
            <a:off x="7553957" y="4148485"/>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4F3F1EB3-D68E-4F65-8333-D844F05B3836}"/>
              </a:ext>
            </a:extLst>
          </p:cNvPr>
          <p:cNvSpPr/>
          <p:nvPr/>
        </p:nvSpPr>
        <p:spPr>
          <a:xfrm>
            <a:off x="7445704" y="4301525"/>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2</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14" name="テキスト ボックス 13">
            <a:extLst>
              <a:ext uri="{FF2B5EF4-FFF2-40B4-BE49-F238E27FC236}">
                <a16:creationId xmlns:a16="http://schemas.microsoft.com/office/drawing/2014/main" id="{98BE2967-E04D-4606-8F63-152DA0D70E76}"/>
              </a:ext>
            </a:extLst>
          </p:cNvPr>
          <p:cNvSpPr txBox="1"/>
          <p:nvPr/>
        </p:nvSpPr>
        <p:spPr>
          <a:xfrm>
            <a:off x="7714277" y="4254287"/>
            <a:ext cx="3289292"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複数のユーザーを追加</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をクリックする</a:t>
            </a:r>
            <a:endParaRPr kumimoji="1" lang="en-US" altLang="ja-JP" sz="1400" dirty="0">
              <a:latin typeface="BIZ UDPゴシック" panose="020B0400000000000000" pitchFamily="50" charset="-128"/>
              <a:ea typeface="BIZ UDPゴシック" panose="020B0400000000000000" pitchFamily="50" charset="-128"/>
            </a:endParaRPr>
          </a:p>
        </p:txBody>
      </p:sp>
      <p:sp>
        <p:nvSpPr>
          <p:cNvPr id="15" name="正方形/長方形 14">
            <a:extLst>
              <a:ext uri="{FF2B5EF4-FFF2-40B4-BE49-F238E27FC236}">
                <a16:creationId xmlns:a16="http://schemas.microsoft.com/office/drawing/2014/main" id="{2E54F6F6-DAE6-4503-A837-07313A2CDA50}"/>
              </a:ext>
            </a:extLst>
          </p:cNvPr>
          <p:cNvSpPr/>
          <p:nvPr/>
        </p:nvSpPr>
        <p:spPr>
          <a:xfrm>
            <a:off x="7553957" y="6009035"/>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FA198AC7-0F5D-416F-B98C-0EB0B8989D1D}"/>
              </a:ext>
            </a:extLst>
          </p:cNvPr>
          <p:cNvSpPr/>
          <p:nvPr/>
        </p:nvSpPr>
        <p:spPr>
          <a:xfrm>
            <a:off x="7445704" y="6162075"/>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2</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sp>
        <p:nvSpPr>
          <p:cNvPr id="17" name="テキスト ボックス 16">
            <a:extLst>
              <a:ext uri="{FF2B5EF4-FFF2-40B4-BE49-F238E27FC236}">
                <a16:creationId xmlns:a16="http://schemas.microsoft.com/office/drawing/2014/main" id="{5A100820-0795-427C-8014-ED696EDD65EF}"/>
              </a:ext>
            </a:extLst>
          </p:cNvPr>
          <p:cNvSpPr txBox="1"/>
          <p:nvPr/>
        </p:nvSpPr>
        <p:spPr>
          <a:xfrm>
            <a:off x="7714277" y="6114837"/>
            <a:ext cx="3289292"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複数のユーザーを追加</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をクリックする</a:t>
            </a:r>
            <a:endParaRPr kumimoji="1" lang="en-US" altLang="ja-JP" sz="14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019161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436CF77-7B58-41E7-8E12-16CFAEAFCB7B}"/>
              </a:ext>
            </a:extLst>
          </p:cNvPr>
          <p:cNvPicPr>
            <a:picLocks noChangeAspect="1"/>
          </p:cNvPicPr>
          <p:nvPr/>
        </p:nvPicPr>
        <p:blipFill>
          <a:blip r:embed="rId2"/>
          <a:stretch>
            <a:fillRect/>
          </a:stretch>
        </p:blipFill>
        <p:spPr>
          <a:xfrm>
            <a:off x="172560" y="142986"/>
            <a:ext cx="4799490" cy="6526410"/>
          </a:xfrm>
          <a:prstGeom prst="rect">
            <a:avLst/>
          </a:prstGeom>
          <a:ln>
            <a:solidFill>
              <a:schemeClr val="tx1"/>
            </a:solidFill>
          </a:ln>
        </p:spPr>
      </p:pic>
      <p:sp>
        <p:nvSpPr>
          <p:cNvPr id="4" name="正方形/長方形 3">
            <a:extLst>
              <a:ext uri="{FF2B5EF4-FFF2-40B4-BE49-F238E27FC236}">
                <a16:creationId xmlns:a16="http://schemas.microsoft.com/office/drawing/2014/main" id="{DE26F3A9-4C6C-4D93-BF0B-041AEAA5172C}"/>
              </a:ext>
            </a:extLst>
          </p:cNvPr>
          <p:cNvSpPr/>
          <p:nvPr/>
        </p:nvSpPr>
        <p:spPr>
          <a:xfrm>
            <a:off x="5534657" y="1627535"/>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E28123DF-F124-4784-B864-17A44D6C1FF7}"/>
              </a:ext>
            </a:extLst>
          </p:cNvPr>
          <p:cNvSpPr/>
          <p:nvPr/>
        </p:nvSpPr>
        <p:spPr>
          <a:xfrm>
            <a:off x="5426404" y="1780575"/>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１</a:t>
            </a:r>
          </a:p>
        </p:txBody>
      </p:sp>
      <p:cxnSp>
        <p:nvCxnSpPr>
          <p:cNvPr id="6" name="直線コネクタ 5">
            <a:extLst>
              <a:ext uri="{FF2B5EF4-FFF2-40B4-BE49-F238E27FC236}">
                <a16:creationId xmlns:a16="http://schemas.microsoft.com/office/drawing/2014/main" id="{CA2DD511-AA93-4E5A-AFEB-FB5E8B77EE9B}"/>
              </a:ext>
            </a:extLst>
          </p:cNvPr>
          <p:cNvCxnSpPr>
            <a:cxnSpLocks/>
            <a:stCxn id="5" idx="2"/>
            <a:endCxn id="20" idx="3"/>
          </p:cNvCxnSpPr>
          <p:nvPr/>
        </p:nvCxnSpPr>
        <p:spPr>
          <a:xfrm flipH="1" flipV="1">
            <a:off x="1244599" y="1893568"/>
            <a:ext cx="4181805" cy="695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0806D45A-7BD5-4F8B-93C5-3EEEE24A7BD5}"/>
              </a:ext>
            </a:extLst>
          </p:cNvPr>
          <p:cNvSpPr txBox="1"/>
          <p:nvPr/>
        </p:nvSpPr>
        <p:spPr>
          <a:xfrm>
            <a:off x="5694977" y="1733337"/>
            <a:ext cx="3289292"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サインイン許可</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を選択する</a:t>
            </a:r>
            <a:endParaRPr kumimoji="1" lang="en-US" altLang="ja-JP" sz="1400" dirty="0">
              <a:latin typeface="BIZ UDPゴシック" panose="020B0400000000000000" pitchFamily="50" charset="-128"/>
              <a:ea typeface="BIZ UDPゴシック" panose="020B0400000000000000" pitchFamily="50" charset="-128"/>
            </a:endParaRPr>
          </a:p>
        </p:txBody>
      </p:sp>
      <p:sp>
        <p:nvSpPr>
          <p:cNvPr id="8" name="正方形/長方形 7">
            <a:extLst>
              <a:ext uri="{FF2B5EF4-FFF2-40B4-BE49-F238E27FC236}">
                <a16:creationId xmlns:a16="http://schemas.microsoft.com/office/drawing/2014/main" id="{87E951DE-A9B8-42DB-8D04-AFC62E07B371}"/>
              </a:ext>
            </a:extLst>
          </p:cNvPr>
          <p:cNvSpPr/>
          <p:nvPr/>
        </p:nvSpPr>
        <p:spPr>
          <a:xfrm>
            <a:off x="5534657" y="2567335"/>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E35D6B8A-1277-4719-9647-F6D922EA55A0}"/>
              </a:ext>
            </a:extLst>
          </p:cNvPr>
          <p:cNvSpPr/>
          <p:nvPr/>
        </p:nvSpPr>
        <p:spPr>
          <a:xfrm>
            <a:off x="5426404" y="2720375"/>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２</a:t>
            </a:r>
          </a:p>
        </p:txBody>
      </p:sp>
      <p:cxnSp>
        <p:nvCxnSpPr>
          <p:cNvPr id="10" name="直線コネクタ 9">
            <a:extLst>
              <a:ext uri="{FF2B5EF4-FFF2-40B4-BE49-F238E27FC236}">
                <a16:creationId xmlns:a16="http://schemas.microsoft.com/office/drawing/2014/main" id="{AEF5DEEF-B5EA-4816-BB5E-CDC895EA4735}"/>
              </a:ext>
            </a:extLst>
          </p:cNvPr>
          <p:cNvCxnSpPr>
            <a:cxnSpLocks/>
            <a:stCxn id="9" idx="2"/>
          </p:cNvCxnSpPr>
          <p:nvPr/>
        </p:nvCxnSpPr>
        <p:spPr>
          <a:xfrm flipH="1">
            <a:off x="2984500" y="2840318"/>
            <a:ext cx="2441904"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48F147A-4269-4D01-97A0-7B48F51C640C}"/>
              </a:ext>
            </a:extLst>
          </p:cNvPr>
          <p:cNvSpPr txBox="1"/>
          <p:nvPr/>
        </p:nvSpPr>
        <p:spPr>
          <a:xfrm>
            <a:off x="5694977" y="2673137"/>
            <a:ext cx="3289292"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日本</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を選択する</a:t>
            </a:r>
            <a:endParaRPr kumimoji="1" lang="en-US" altLang="ja-JP" sz="1400" dirty="0">
              <a:latin typeface="BIZ UDPゴシック" panose="020B0400000000000000" pitchFamily="50" charset="-128"/>
              <a:ea typeface="BIZ UDPゴシック" panose="020B0400000000000000" pitchFamily="50" charset="-128"/>
            </a:endParaRPr>
          </a:p>
        </p:txBody>
      </p:sp>
      <p:sp>
        <p:nvSpPr>
          <p:cNvPr id="12" name="正方形/長方形 11">
            <a:extLst>
              <a:ext uri="{FF2B5EF4-FFF2-40B4-BE49-F238E27FC236}">
                <a16:creationId xmlns:a16="http://schemas.microsoft.com/office/drawing/2014/main" id="{B2F0E1BB-3EE5-489C-9E69-86123A505B73}"/>
              </a:ext>
            </a:extLst>
          </p:cNvPr>
          <p:cNvSpPr/>
          <p:nvPr/>
        </p:nvSpPr>
        <p:spPr>
          <a:xfrm>
            <a:off x="5534657" y="3921612"/>
            <a:ext cx="3609932" cy="67773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D379D65A-6958-4555-9029-D9FC75DC865E}"/>
              </a:ext>
            </a:extLst>
          </p:cNvPr>
          <p:cNvSpPr/>
          <p:nvPr/>
        </p:nvSpPr>
        <p:spPr>
          <a:xfrm>
            <a:off x="5426404" y="4074652"/>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3</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cxnSp>
        <p:nvCxnSpPr>
          <p:cNvPr id="14" name="直線コネクタ 13">
            <a:extLst>
              <a:ext uri="{FF2B5EF4-FFF2-40B4-BE49-F238E27FC236}">
                <a16:creationId xmlns:a16="http://schemas.microsoft.com/office/drawing/2014/main" id="{80D65AD8-F6C6-4AB1-B2B5-089F4EC2C61D}"/>
              </a:ext>
            </a:extLst>
          </p:cNvPr>
          <p:cNvCxnSpPr>
            <a:cxnSpLocks/>
            <a:stCxn id="13" idx="2"/>
            <a:endCxn id="29" idx="3"/>
          </p:cNvCxnSpPr>
          <p:nvPr/>
        </p:nvCxnSpPr>
        <p:spPr>
          <a:xfrm flipH="1">
            <a:off x="3082773" y="4194595"/>
            <a:ext cx="2343631" cy="4071"/>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18A7DAC-E4F2-4C09-AA89-0051C4E7AF44}"/>
              </a:ext>
            </a:extLst>
          </p:cNvPr>
          <p:cNvSpPr txBox="1"/>
          <p:nvPr/>
        </p:nvSpPr>
        <p:spPr>
          <a:xfrm>
            <a:off x="5694977" y="3998867"/>
            <a:ext cx="3289292" cy="523220"/>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[Microsoft 365 A1 </a:t>
            </a:r>
            <a:r>
              <a:rPr lang="ja-JP" altLang="en-US" sz="1400" dirty="0">
                <a:latin typeface="BIZ UDPゴシック" panose="020B0400000000000000" pitchFamily="50" charset="-128"/>
                <a:ea typeface="BIZ UDPゴシック" panose="020B0400000000000000" pitchFamily="50" charset="-128"/>
              </a:rPr>
              <a:t>児童</a:t>
            </a:r>
            <a:r>
              <a:rPr lang="en-US" altLang="ja-JP" sz="1400" dirty="0">
                <a:latin typeface="BIZ UDPゴシック" panose="020B0400000000000000" pitchFamily="50" charset="-128"/>
                <a:ea typeface="BIZ UDPゴシック" panose="020B0400000000000000" pitchFamily="50" charset="-128"/>
              </a:rPr>
              <a:t>/</a:t>
            </a:r>
            <a:r>
              <a:rPr lang="ja-JP" altLang="en-US" sz="1400" dirty="0">
                <a:latin typeface="BIZ UDPゴシック" panose="020B0400000000000000" pitchFamily="50" charset="-128"/>
                <a:ea typeface="BIZ UDPゴシック" panose="020B0400000000000000" pitchFamily="50" charset="-128"/>
              </a:rPr>
              <a:t>生徒用をオンにする</a:t>
            </a:r>
            <a:endParaRPr kumimoji="1" lang="en-US" altLang="ja-JP" sz="1400" dirty="0">
              <a:latin typeface="BIZ UDPゴシック" panose="020B0400000000000000" pitchFamily="50" charset="-128"/>
              <a:ea typeface="BIZ UDPゴシック" panose="020B0400000000000000" pitchFamily="50" charset="-128"/>
            </a:endParaRPr>
          </a:p>
        </p:txBody>
      </p:sp>
      <p:sp>
        <p:nvSpPr>
          <p:cNvPr id="16" name="正方形/長方形 15">
            <a:extLst>
              <a:ext uri="{FF2B5EF4-FFF2-40B4-BE49-F238E27FC236}">
                <a16:creationId xmlns:a16="http://schemas.microsoft.com/office/drawing/2014/main" id="{92AC8C4B-4BDF-471B-BD6D-9DBEB39E56F2}"/>
              </a:ext>
            </a:extLst>
          </p:cNvPr>
          <p:cNvSpPr/>
          <p:nvPr/>
        </p:nvSpPr>
        <p:spPr>
          <a:xfrm>
            <a:off x="5534657" y="6169063"/>
            <a:ext cx="3609932" cy="51938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7FAA879C-7554-4FC7-90F7-01559EFA2C68}"/>
              </a:ext>
            </a:extLst>
          </p:cNvPr>
          <p:cNvSpPr/>
          <p:nvPr/>
        </p:nvSpPr>
        <p:spPr>
          <a:xfrm>
            <a:off x="5426404" y="6322103"/>
            <a:ext cx="239885" cy="239885"/>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bg1"/>
                </a:solidFill>
                <a:latin typeface="BIZ UDPゴシック" panose="020B0400000000000000" pitchFamily="50" charset="-128"/>
                <a:ea typeface="BIZ UDPゴシック" panose="020B0400000000000000" pitchFamily="50" charset="-128"/>
              </a:rPr>
              <a:t>4</a:t>
            </a:r>
            <a:endParaRPr kumimoji="1" lang="ja-JP" altLang="en-US" sz="1100" dirty="0">
              <a:solidFill>
                <a:schemeClr val="bg1"/>
              </a:solidFill>
              <a:latin typeface="BIZ UDPゴシック" panose="020B0400000000000000" pitchFamily="50" charset="-128"/>
              <a:ea typeface="BIZ UDPゴシック" panose="020B0400000000000000" pitchFamily="50" charset="-128"/>
            </a:endParaRPr>
          </a:p>
        </p:txBody>
      </p:sp>
      <p:cxnSp>
        <p:nvCxnSpPr>
          <p:cNvPr id="18" name="直線コネクタ 17">
            <a:extLst>
              <a:ext uri="{FF2B5EF4-FFF2-40B4-BE49-F238E27FC236}">
                <a16:creationId xmlns:a16="http://schemas.microsoft.com/office/drawing/2014/main" id="{C926B54F-A1A3-4262-B225-7A1D97A78A43}"/>
              </a:ext>
            </a:extLst>
          </p:cNvPr>
          <p:cNvCxnSpPr>
            <a:cxnSpLocks/>
            <a:stCxn id="17" idx="2"/>
            <a:endCxn id="32" idx="3"/>
          </p:cNvCxnSpPr>
          <p:nvPr/>
        </p:nvCxnSpPr>
        <p:spPr>
          <a:xfrm flipH="1">
            <a:off x="1666445" y="6442046"/>
            <a:ext cx="3759959" cy="1887"/>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B0C3012-4B9B-480D-BA00-63D3ACFE2E10}"/>
              </a:ext>
            </a:extLst>
          </p:cNvPr>
          <p:cNvSpPr txBox="1"/>
          <p:nvPr/>
        </p:nvSpPr>
        <p:spPr>
          <a:xfrm>
            <a:off x="5694977" y="6274865"/>
            <a:ext cx="3289292"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次へ</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をクリックする</a:t>
            </a:r>
            <a:endParaRPr kumimoji="1" lang="en-US" altLang="ja-JP" sz="1400" dirty="0">
              <a:latin typeface="BIZ UDPゴシック" panose="020B0400000000000000" pitchFamily="50" charset="-128"/>
              <a:ea typeface="BIZ UDPゴシック" panose="020B0400000000000000" pitchFamily="50" charset="-128"/>
            </a:endParaRPr>
          </a:p>
        </p:txBody>
      </p:sp>
      <p:sp>
        <p:nvSpPr>
          <p:cNvPr id="20" name="正方形/長方形 19">
            <a:extLst>
              <a:ext uri="{FF2B5EF4-FFF2-40B4-BE49-F238E27FC236}">
                <a16:creationId xmlns:a16="http://schemas.microsoft.com/office/drawing/2014/main" id="{F8D1037B-1E6E-4FA1-8193-FACAAE2E3667}"/>
              </a:ext>
            </a:extLst>
          </p:cNvPr>
          <p:cNvSpPr/>
          <p:nvPr/>
        </p:nvSpPr>
        <p:spPr>
          <a:xfrm>
            <a:off x="337298" y="1799625"/>
            <a:ext cx="907301" cy="187886"/>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1CB11398-0F53-4DF5-9A85-86DF96FCCA7C}"/>
              </a:ext>
            </a:extLst>
          </p:cNvPr>
          <p:cNvSpPr/>
          <p:nvPr/>
        </p:nvSpPr>
        <p:spPr>
          <a:xfrm>
            <a:off x="388098" y="2757146"/>
            <a:ext cx="2596402" cy="173986"/>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CA4E666D-CA56-4243-BA73-F8605A56381D}"/>
              </a:ext>
            </a:extLst>
          </p:cNvPr>
          <p:cNvSpPr/>
          <p:nvPr/>
        </p:nvSpPr>
        <p:spPr>
          <a:xfrm>
            <a:off x="2444750" y="4100650"/>
            <a:ext cx="638023" cy="196031"/>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DB475913-5589-4F67-AA28-A27D49681ACE}"/>
              </a:ext>
            </a:extLst>
          </p:cNvPr>
          <p:cNvSpPr/>
          <p:nvPr/>
        </p:nvSpPr>
        <p:spPr>
          <a:xfrm>
            <a:off x="1028422" y="6345917"/>
            <a:ext cx="638023" cy="196031"/>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9572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E01EDC9-BDE9-41D5-80D9-CF4516F403D2}"/>
              </a:ext>
            </a:extLst>
          </p:cNvPr>
          <p:cNvPicPr>
            <a:picLocks noChangeAspect="1"/>
          </p:cNvPicPr>
          <p:nvPr/>
        </p:nvPicPr>
        <p:blipFill>
          <a:blip r:embed="rId2"/>
          <a:stretch>
            <a:fillRect/>
          </a:stretch>
        </p:blipFill>
        <p:spPr>
          <a:xfrm>
            <a:off x="177594" y="1543807"/>
            <a:ext cx="6635956" cy="5007833"/>
          </a:xfrm>
          <a:prstGeom prst="rect">
            <a:avLst/>
          </a:prstGeom>
          <a:ln>
            <a:solidFill>
              <a:schemeClr val="tx1"/>
            </a:solidFill>
          </a:ln>
        </p:spPr>
      </p:pic>
      <p:pic>
        <p:nvPicPr>
          <p:cNvPr id="4" name="図 3">
            <a:extLst>
              <a:ext uri="{FF2B5EF4-FFF2-40B4-BE49-F238E27FC236}">
                <a16:creationId xmlns:a16="http://schemas.microsoft.com/office/drawing/2014/main" id="{9B9FCD7D-C58E-4E8C-B230-1132547084EE}"/>
              </a:ext>
            </a:extLst>
          </p:cNvPr>
          <p:cNvPicPr>
            <a:picLocks noChangeAspect="1"/>
          </p:cNvPicPr>
          <p:nvPr/>
        </p:nvPicPr>
        <p:blipFill>
          <a:blip r:embed="rId3"/>
          <a:stretch>
            <a:fillRect/>
          </a:stretch>
        </p:blipFill>
        <p:spPr>
          <a:xfrm>
            <a:off x="7791624" y="1543807"/>
            <a:ext cx="4252372" cy="1378355"/>
          </a:xfrm>
          <a:prstGeom prst="rect">
            <a:avLst/>
          </a:prstGeom>
        </p:spPr>
      </p:pic>
      <p:sp>
        <p:nvSpPr>
          <p:cNvPr id="5" name="正方形/長方形 4">
            <a:extLst>
              <a:ext uri="{FF2B5EF4-FFF2-40B4-BE49-F238E27FC236}">
                <a16:creationId xmlns:a16="http://schemas.microsoft.com/office/drawing/2014/main" id="{1C8B0087-D7CB-42EA-A5B2-DC4E43360CEE}"/>
              </a:ext>
            </a:extLst>
          </p:cNvPr>
          <p:cNvSpPr/>
          <p:nvPr/>
        </p:nvSpPr>
        <p:spPr>
          <a:xfrm>
            <a:off x="7093491" y="3843618"/>
            <a:ext cx="6317843" cy="73147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7AC0F886-DAE5-4CF3-8DD0-9C10A7F44F3D}"/>
              </a:ext>
            </a:extLst>
          </p:cNvPr>
          <p:cNvSpPr/>
          <p:nvPr/>
        </p:nvSpPr>
        <p:spPr>
          <a:xfrm>
            <a:off x="6964528" y="3874401"/>
            <a:ext cx="286190" cy="286190"/>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bg1"/>
                </a:solidFill>
                <a:latin typeface="BIZ UDPゴシック" panose="020B0400000000000000" pitchFamily="50" charset="-128"/>
                <a:ea typeface="BIZ UDPゴシック" panose="020B0400000000000000" pitchFamily="50" charset="-128"/>
              </a:rPr>
              <a:t>１</a:t>
            </a:r>
          </a:p>
        </p:txBody>
      </p:sp>
      <p:sp>
        <p:nvSpPr>
          <p:cNvPr id="7" name="テキスト ボックス 6">
            <a:extLst>
              <a:ext uri="{FF2B5EF4-FFF2-40B4-BE49-F238E27FC236}">
                <a16:creationId xmlns:a16="http://schemas.microsoft.com/office/drawing/2014/main" id="{430E74E7-A641-45C7-B71D-648BE9A079B9}"/>
              </a:ext>
            </a:extLst>
          </p:cNvPr>
          <p:cNvSpPr txBox="1"/>
          <p:nvPr/>
        </p:nvSpPr>
        <p:spPr>
          <a:xfrm>
            <a:off x="7222457" y="3766948"/>
            <a:ext cx="5387675" cy="215444"/>
          </a:xfrm>
          <a:prstGeom prst="rect">
            <a:avLst/>
          </a:prstGeom>
          <a:noFill/>
        </p:spPr>
        <p:txBody>
          <a:bodyPr wrap="square" rtlCol="0">
            <a:spAutoFit/>
          </a:bodyPr>
          <a:lstStyle/>
          <a:p>
            <a:r>
              <a:rPr kumimoji="1" lang="ja-JP" altLang="en-US" sz="800" dirty="0">
                <a:latin typeface="BIZ UDPゴシック" panose="020B0400000000000000" pitchFamily="50" charset="-128"/>
                <a:ea typeface="BIZ UDPゴシック" panose="020B0400000000000000" pitchFamily="50" charset="-128"/>
              </a:rPr>
              <a:t>登録結果を</a:t>
            </a:r>
            <a:r>
              <a:rPr kumimoji="1" lang="en-US" altLang="ja-JP" sz="800" dirty="0">
                <a:latin typeface="BIZ UDPゴシック" panose="020B0400000000000000" pitchFamily="50" charset="-128"/>
                <a:ea typeface="BIZ UDPゴシック" panose="020B0400000000000000" pitchFamily="50" charset="-128"/>
              </a:rPr>
              <a:t>CSV</a:t>
            </a:r>
            <a:r>
              <a:rPr kumimoji="1" lang="ja-JP" altLang="en-US" sz="800" dirty="0">
                <a:latin typeface="BIZ UDPゴシック" panose="020B0400000000000000" pitchFamily="50" charset="-128"/>
                <a:ea typeface="BIZ UDPゴシック" panose="020B0400000000000000" pitchFamily="50" charset="-128"/>
              </a:rPr>
              <a:t>ファイルとしてダウンロードしたい場合はここをクリックする</a:t>
            </a:r>
            <a:endParaRPr kumimoji="1" lang="en-US" altLang="ja-JP" sz="800" dirty="0">
              <a:latin typeface="BIZ UDPゴシック" panose="020B0400000000000000" pitchFamily="50" charset="-128"/>
              <a:ea typeface="BIZ UDPゴシック" panose="020B0400000000000000" pitchFamily="50" charset="-128"/>
            </a:endParaRPr>
          </a:p>
        </p:txBody>
      </p:sp>
      <p:cxnSp>
        <p:nvCxnSpPr>
          <p:cNvPr id="8" name="直線コネクタ 7">
            <a:extLst>
              <a:ext uri="{FF2B5EF4-FFF2-40B4-BE49-F238E27FC236}">
                <a16:creationId xmlns:a16="http://schemas.microsoft.com/office/drawing/2014/main" id="{791F0BB0-DA0B-4588-97A2-EBC2CD1B87E7}"/>
              </a:ext>
            </a:extLst>
          </p:cNvPr>
          <p:cNvCxnSpPr>
            <a:cxnSpLocks/>
            <a:stCxn id="6" idx="2"/>
          </p:cNvCxnSpPr>
          <p:nvPr/>
        </p:nvCxnSpPr>
        <p:spPr>
          <a:xfrm flipH="1">
            <a:off x="3166604" y="4017496"/>
            <a:ext cx="3797924" cy="14131"/>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48A353E7-C5C3-41D0-938C-E6E1D5C8F37A}"/>
              </a:ext>
            </a:extLst>
          </p:cNvPr>
          <p:cNvSpPr/>
          <p:nvPr/>
        </p:nvSpPr>
        <p:spPr>
          <a:xfrm>
            <a:off x="2023328" y="3901944"/>
            <a:ext cx="1287043" cy="230735"/>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179988A-84D2-44A2-9893-EC54DE934FAF}"/>
              </a:ext>
            </a:extLst>
          </p:cNvPr>
          <p:cNvSpPr/>
          <p:nvPr/>
        </p:nvSpPr>
        <p:spPr>
          <a:xfrm>
            <a:off x="7093491" y="5986075"/>
            <a:ext cx="6317843" cy="75061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502654BB-1717-4CB1-A154-0130842D0FE5}"/>
              </a:ext>
            </a:extLst>
          </p:cNvPr>
          <p:cNvSpPr/>
          <p:nvPr/>
        </p:nvSpPr>
        <p:spPr>
          <a:xfrm>
            <a:off x="6964528" y="6111036"/>
            <a:ext cx="286190" cy="286190"/>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800">
                <a:solidFill>
                  <a:schemeClr val="bg1"/>
                </a:solidFill>
                <a:latin typeface="BIZ UDPゴシック" panose="020B0400000000000000" pitchFamily="50" charset="-128"/>
                <a:ea typeface="BIZ UDPゴシック" panose="020B0400000000000000" pitchFamily="50" charset="-128"/>
              </a:rPr>
              <a:t>2</a:t>
            </a:r>
            <a:endParaRPr kumimoji="1" lang="ja-JP" altLang="en-US" sz="800">
              <a:solidFill>
                <a:schemeClr val="bg1"/>
              </a:solidFill>
              <a:latin typeface="BIZ UDPゴシック" panose="020B0400000000000000" pitchFamily="50" charset="-128"/>
              <a:ea typeface="BIZ UDPゴシック" panose="020B0400000000000000" pitchFamily="50" charset="-128"/>
            </a:endParaRPr>
          </a:p>
        </p:txBody>
      </p:sp>
      <p:sp>
        <p:nvSpPr>
          <p:cNvPr id="12" name="テキスト ボックス 11">
            <a:extLst>
              <a:ext uri="{FF2B5EF4-FFF2-40B4-BE49-F238E27FC236}">
                <a16:creationId xmlns:a16="http://schemas.microsoft.com/office/drawing/2014/main" id="{95DB4F2D-EC3F-4A89-9A3B-EF29EE534315}"/>
              </a:ext>
            </a:extLst>
          </p:cNvPr>
          <p:cNvSpPr txBox="1"/>
          <p:nvPr/>
        </p:nvSpPr>
        <p:spPr>
          <a:xfrm>
            <a:off x="7222457" y="6003583"/>
            <a:ext cx="5387675" cy="338554"/>
          </a:xfrm>
          <a:prstGeom prst="rect">
            <a:avLst/>
          </a:prstGeom>
          <a:noFill/>
        </p:spPr>
        <p:txBody>
          <a:bodyPr wrap="square" rtlCol="0">
            <a:spAutoFit/>
          </a:bodyPr>
          <a:lstStyle/>
          <a:p>
            <a:r>
              <a:rPr kumimoji="1" lang="ja-JP" altLang="en-US" sz="800">
                <a:latin typeface="BIZ UDPゴシック" panose="020B0400000000000000" pitchFamily="50" charset="-128"/>
                <a:ea typeface="BIZ UDPゴシック" panose="020B0400000000000000" pitchFamily="50" charset="-128"/>
              </a:rPr>
              <a:t>ここをクリックすると、登録結果が上記の受信者に</a:t>
            </a:r>
            <a:br>
              <a:rPr kumimoji="1" lang="en-US" altLang="ja-JP" sz="800">
                <a:latin typeface="BIZ UDPゴシック" panose="020B0400000000000000" pitchFamily="50" charset="-128"/>
                <a:ea typeface="BIZ UDPゴシック" panose="020B0400000000000000" pitchFamily="50" charset="-128"/>
              </a:rPr>
            </a:br>
            <a:r>
              <a:rPr kumimoji="1" lang="ja-JP" altLang="en-US" sz="800">
                <a:latin typeface="BIZ UDPゴシック" panose="020B0400000000000000" pitchFamily="50" charset="-128"/>
                <a:ea typeface="BIZ UDPゴシック" panose="020B0400000000000000" pitchFamily="50" charset="-128"/>
              </a:rPr>
              <a:t>送信されます</a:t>
            </a:r>
            <a:endParaRPr kumimoji="1" lang="en-US" altLang="ja-JP" sz="800">
              <a:latin typeface="BIZ UDPゴシック" panose="020B0400000000000000" pitchFamily="50" charset="-128"/>
              <a:ea typeface="BIZ UDPゴシック" panose="020B0400000000000000" pitchFamily="50" charset="-128"/>
            </a:endParaRPr>
          </a:p>
        </p:txBody>
      </p:sp>
      <p:cxnSp>
        <p:nvCxnSpPr>
          <p:cNvPr id="13" name="直線コネクタ 12">
            <a:extLst>
              <a:ext uri="{FF2B5EF4-FFF2-40B4-BE49-F238E27FC236}">
                <a16:creationId xmlns:a16="http://schemas.microsoft.com/office/drawing/2014/main" id="{79DC6DDB-B067-459B-BBC0-3172938CF17A}"/>
              </a:ext>
            </a:extLst>
          </p:cNvPr>
          <p:cNvCxnSpPr>
            <a:cxnSpLocks/>
            <a:stCxn id="11" idx="2"/>
            <a:endCxn id="14" idx="3"/>
          </p:cNvCxnSpPr>
          <p:nvPr/>
        </p:nvCxnSpPr>
        <p:spPr>
          <a:xfrm flipH="1" flipV="1">
            <a:off x="1463297" y="6242764"/>
            <a:ext cx="5501231" cy="11367"/>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9F76C2E7-E46F-45F3-A7E8-A558CD58062D}"/>
              </a:ext>
            </a:extLst>
          </p:cNvPr>
          <p:cNvSpPr/>
          <p:nvPr/>
        </p:nvSpPr>
        <p:spPr>
          <a:xfrm>
            <a:off x="306570" y="6120389"/>
            <a:ext cx="1156727" cy="244750"/>
          </a:xfrm>
          <a:prstGeom prst="rect">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28371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4B0B34C-0144-4766-B09D-33B06EF169EC}"/>
              </a:ext>
            </a:extLst>
          </p:cNvPr>
          <p:cNvPicPr>
            <a:picLocks noChangeAspect="1"/>
          </p:cNvPicPr>
          <p:nvPr/>
        </p:nvPicPr>
        <p:blipFill>
          <a:blip r:embed="rId2"/>
          <a:stretch>
            <a:fillRect/>
          </a:stretch>
        </p:blipFill>
        <p:spPr>
          <a:xfrm>
            <a:off x="86012" y="1402610"/>
            <a:ext cx="6834100" cy="5388823"/>
          </a:xfrm>
          <a:prstGeom prst="rect">
            <a:avLst/>
          </a:prstGeom>
        </p:spPr>
      </p:pic>
    </p:spTree>
    <p:extLst>
      <p:ext uri="{BB962C8B-B14F-4D97-AF65-F5344CB8AC3E}">
        <p14:creationId xmlns:p14="http://schemas.microsoft.com/office/powerpoint/2010/main" val="2713152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39E9DFD-3DF3-49BF-A680-0A0ADC037364}"/>
              </a:ext>
            </a:extLst>
          </p:cNvPr>
          <p:cNvPicPr>
            <a:picLocks noChangeAspect="1"/>
          </p:cNvPicPr>
          <p:nvPr/>
        </p:nvPicPr>
        <p:blipFill>
          <a:blip r:embed="rId2"/>
          <a:stretch>
            <a:fillRect/>
          </a:stretch>
        </p:blipFill>
        <p:spPr>
          <a:xfrm>
            <a:off x="229913" y="545571"/>
            <a:ext cx="5494204" cy="5766858"/>
          </a:xfrm>
          <a:prstGeom prst="rect">
            <a:avLst/>
          </a:prstGeom>
          <a:ln>
            <a:solidFill>
              <a:schemeClr val="tx1"/>
            </a:solidFill>
          </a:ln>
        </p:spPr>
      </p:pic>
      <p:sp>
        <p:nvSpPr>
          <p:cNvPr id="4" name="正方形/長方形 3">
            <a:extLst>
              <a:ext uri="{FF2B5EF4-FFF2-40B4-BE49-F238E27FC236}">
                <a16:creationId xmlns:a16="http://schemas.microsoft.com/office/drawing/2014/main" id="{80C572C2-65BD-4669-BE4C-D69A56F313B9}"/>
              </a:ext>
            </a:extLst>
          </p:cNvPr>
          <p:cNvSpPr/>
          <p:nvPr/>
        </p:nvSpPr>
        <p:spPr>
          <a:xfrm>
            <a:off x="1414915" y="2350046"/>
            <a:ext cx="3347803" cy="1285716"/>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2EA52CE-CE8F-4AA6-9B4D-6ACAB2012ED4}"/>
              </a:ext>
            </a:extLst>
          </p:cNvPr>
          <p:cNvSpPr/>
          <p:nvPr/>
        </p:nvSpPr>
        <p:spPr>
          <a:xfrm>
            <a:off x="6546740" y="2356130"/>
            <a:ext cx="3242149" cy="33634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E20E229F-4972-4860-B195-6AC9E70A45AB}"/>
              </a:ext>
            </a:extLst>
          </p:cNvPr>
          <p:cNvCxnSpPr>
            <a:cxnSpLocks/>
          </p:cNvCxnSpPr>
          <p:nvPr/>
        </p:nvCxnSpPr>
        <p:spPr>
          <a:xfrm>
            <a:off x="4762718" y="2524305"/>
            <a:ext cx="1678369" cy="0"/>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5C30E071-0950-4BB2-8B3F-C613ABE4F292}"/>
              </a:ext>
            </a:extLst>
          </p:cNvPr>
          <p:cNvSpPr/>
          <p:nvPr/>
        </p:nvSpPr>
        <p:spPr>
          <a:xfrm>
            <a:off x="6441086" y="2417273"/>
            <a:ext cx="211307" cy="211307"/>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a:solidFill>
                  <a:schemeClr val="bg1"/>
                </a:solidFill>
                <a:latin typeface="BIZ UDPゴシック" panose="020B0400000000000000" pitchFamily="50" charset="-128"/>
                <a:ea typeface="BIZ UDPゴシック" panose="020B0400000000000000" pitchFamily="50" charset="-128"/>
              </a:rPr>
              <a:t>4</a:t>
            </a:r>
            <a:endParaRPr kumimoji="1" lang="ja-JP" altLang="en-US" sz="1100">
              <a:solidFill>
                <a:schemeClr val="bg1"/>
              </a:solidFill>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41E417FB-6CC5-4DE8-A002-7863527992F2}"/>
              </a:ext>
            </a:extLst>
          </p:cNvPr>
          <p:cNvSpPr txBox="1"/>
          <p:nvPr/>
        </p:nvSpPr>
        <p:spPr>
          <a:xfrm>
            <a:off x="6610441" y="2350046"/>
            <a:ext cx="2977379" cy="307776"/>
          </a:xfrm>
          <a:prstGeom prst="rect">
            <a:avLst/>
          </a:prstGeom>
          <a:noFill/>
        </p:spPr>
        <p:txBody>
          <a:bodyPr wrap="square" rtlCol="0">
            <a:spAutoFit/>
          </a:bodyPr>
          <a:lstStyle/>
          <a:p>
            <a:r>
              <a:rPr kumimoji="1" lang="ja-JP" altLang="en-US" sz="1400" dirty="0">
                <a:latin typeface="BIZ UDPゴシック" panose="020B0400000000000000" pitchFamily="50" charset="-128"/>
                <a:ea typeface="BIZ UDPゴシック" panose="020B0400000000000000" pitchFamily="50" charset="-128"/>
              </a:rPr>
              <a:t>ユーザー</a:t>
            </a:r>
            <a:r>
              <a:rPr kumimoji="1" lang="en-US" altLang="ja-JP" sz="1400" dirty="0">
                <a:latin typeface="BIZ UDPゴシック" panose="020B0400000000000000" pitchFamily="50" charset="-128"/>
                <a:ea typeface="BIZ UDPゴシック" panose="020B0400000000000000" pitchFamily="50" charset="-128"/>
              </a:rPr>
              <a:t>ID</a:t>
            </a:r>
            <a:r>
              <a:rPr kumimoji="1" lang="ja-JP" altLang="en-US" sz="1400" dirty="0">
                <a:latin typeface="BIZ UDPゴシック" panose="020B0400000000000000" pitchFamily="50" charset="-128"/>
                <a:ea typeface="BIZ UDPゴシック" panose="020B0400000000000000" pitchFamily="50" charset="-128"/>
              </a:rPr>
              <a:t>、パスワードを入力する</a:t>
            </a:r>
          </a:p>
        </p:txBody>
      </p:sp>
      <p:sp>
        <p:nvSpPr>
          <p:cNvPr id="9" name="正方形/長方形 8">
            <a:extLst>
              <a:ext uri="{FF2B5EF4-FFF2-40B4-BE49-F238E27FC236}">
                <a16:creationId xmlns:a16="http://schemas.microsoft.com/office/drawing/2014/main" id="{308B5BDA-E6E7-4075-842E-E9D6CAC568E8}"/>
              </a:ext>
            </a:extLst>
          </p:cNvPr>
          <p:cNvSpPr/>
          <p:nvPr/>
        </p:nvSpPr>
        <p:spPr>
          <a:xfrm>
            <a:off x="1414915" y="6010857"/>
            <a:ext cx="1571400" cy="220459"/>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A54F48CC-909E-4E80-B22E-25B7D8BBED08}"/>
              </a:ext>
            </a:extLst>
          </p:cNvPr>
          <p:cNvSpPr/>
          <p:nvPr/>
        </p:nvSpPr>
        <p:spPr>
          <a:xfrm>
            <a:off x="6345671" y="5951508"/>
            <a:ext cx="3242149" cy="33634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E6B3DA84-2823-46A9-8D12-03408F032124}"/>
              </a:ext>
            </a:extLst>
          </p:cNvPr>
          <p:cNvCxnSpPr>
            <a:cxnSpLocks/>
            <a:stCxn id="9" idx="3"/>
            <a:endCxn id="12" idx="2"/>
          </p:cNvCxnSpPr>
          <p:nvPr/>
        </p:nvCxnSpPr>
        <p:spPr>
          <a:xfrm flipV="1">
            <a:off x="2986316" y="6118304"/>
            <a:ext cx="3253702" cy="2782"/>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86A67DBD-C7C1-4587-898F-C528BAEEAB4D}"/>
              </a:ext>
            </a:extLst>
          </p:cNvPr>
          <p:cNvSpPr/>
          <p:nvPr/>
        </p:nvSpPr>
        <p:spPr>
          <a:xfrm>
            <a:off x="6240017" y="6012651"/>
            <a:ext cx="211307" cy="211307"/>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a:solidFill>
                  <a:schemeClr val="bg1"/>
                </a:solidFill>
                <a:latin typeface="BIZ UDPゴシック" panose="020B0400000000000000" pitchFamily="50" charset="-128"/>
                <a:ea typeface="BIZ UDPゴシック" panose="020B0400000000000000" pitchFamily="50" charset="-128"/>
              </a:rPr>
              <a:t>5</a:t>
            </a:r>
            <a:endParaRPr kumimoji="1" lang="ja-JP" altLang="en-US" sz="1100">
              <a:solidFill>
                <a:schemeClr val="bg1"/>
              </a:solid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AE4EA7A0-5949-4F2C-A9DF-9CEFBBB6F723}"/>
              </a:ext>
            </a:extLst>
          </p:cNvPr>
          <p:cNvSpPr txBox="1"/>
          <p:nvPr/>
        </p:nvSpPr>
        <p:spPr>
          <a:xfrm>
            <a:off x="6409372" y="5945424"/>
            <a:ext cx="2797785" cy="307776"/>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アカウント作成</a:t>
            </a:r>
            <a:r>
              <a:rPr kumimoji="1" lang="en-US" altLang="ja-JP" sz="1400">
                <a:latin typeface="BIZ UDPゴシック" panose="020B0400000000000000" pitchFamily="50" charset="-128"/>
                <a:ea typeface="BIZ UDPゴシック" panose="020B0400000000000000" pitchFamily="50" charset="-128"/>
              </a:rPr>
              <a:t>]</a:t>
            </a:r>
            <a:r>
              <a:rPr kumimoji="1" lang="ja-JP" altLang="en-US" sz="1400">
                <a:latin typeface="BIZ UDPゴシック" panose="020B0400000000000000" pitchFamily="50" charset="-128"/>
                <a:ea typeface="BIZ UDPゴシック" panose="020B0400000000000000" pitchFamily="50" charset="-128"/>
              </a:rPr>
              <a:t>をクリックする</a:t>
            </a:r>
          </a:p>
        </p:txBody>
      </p:sp>
    </p:spTree>
    <p:extLst>
      <p:ext uri="{BB962C8B-B14F-4D97-AF65-F5344CB8AC3E}">
        <p14:creationId xmlns:p14="http://schemas.microsoft.com/office/powerpoint/2010/main" val="905262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BA920B0-96F0-42AA-921D-D02261AE9BF7}"/>
              </a:ext>
            </a:extLst>
          </p:cNvPr>
          <p:cNvPicPr>
            <a:picLocks noChangeAspect="1"/>
          </p:cNvPicPr>
          <p:nvPr/>
        </p:nvPicPr>
        <p:blipFill>
          <a:blip r:embed="rId2"/>
          <a:stretch>
            <a:fillRect/>
          </a:stretch>
        </p:blipFill>
        <p:spPr>
          <a:xfrm>
            <a:off x="733379" y="1349120"/>
            <a:ext cx="6934051" cy="3868812"/>
          </a:xfrm>
          <a:prstGeom prst="rect">
            <a:avLst/>
          </a:prstGeom>
          <a:ln>
            <a:solidFill>
              <a:schemeClr val="tx1"/>
            </a:solidFill>
          </a:ln>
        </p:spPr>
      </p:pic>
      <p:sp>
        <p:nvSpPr>
          <p:cNvPr id="3" name="正方形/長方形 2">
            <a:extLst>
              <a:ext uri="{FF2B5EF4-FFF2-40B4-BE49-F238E27FC236}">
                <a16:creationId xmlns:a16="http://schemas.microsoft.com/office/drawing/2014/main" id="{B3F538B2-6AE3-4EB8-9352-3D0244D5A86D}"/>
              </a:ext>
            </a:extLst>
          </p:cNvPr>
          <p:cNvSpPr/>
          <p:nvPr/>
        </p:nvSpPr>
        <p:spPr>
          <a:xfrm>
            <a:off x="8775093" y="3939766"/>
            <a:ext cx="2239938" cy="31543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FEBE7410-76B4-45E7-A27B-C3D2B6288291}"/>
              </a:ext>
            </a:extLst>
          </p:cNvPr>
          <p:cNvCxnSpPr>
            <a:cxnSpLocks/>
            <a:stCxn id="7" idx="3"/>
            <a:endCxn id="5" idx="2"/>
          </p:cNvCxnSpPr>
          <p:nvPr/>
        </p:nvCxnSpPr>
        <p:spPr>
          <a:xfrm>
            <a:off x="6135951" y="4072464"/>
            <a:ext cx="2540058" cy="23725"/>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A06782AD-E9ED-4D3B-81C9-AD10E2745743}"/>
              </a:ext>
            </a:extLst>
          </p:cNvPr>
          <p:cNvSpPr/>
          <p:nvPr/>
        </p:nvSpPr>
        <p:spPr>
          <a:xfrm>
            <a:off x="8676009" y="3997106"/>
            <a:ext cx="198166" cy="198166"/>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bg1"/>
                </a:solidFill>
                <a:latin typeface="BIZ UDPゴシック" panose="020B0400000000000000" pitchFamily="50" charset="-128"/>
                <a:ea typeface="BIZ UDPゴシック" panose="020B0400000000000000" pitchFamily="50" charset="-128"/>
              </a:rPr>
              <a:t>６</a:t>
            </a:r>
          </a:p>
        </p:txBody>
      </p:sp>
      <p:sp>
        <p:nvSpPr>
          <p:cNvPr id="6" name="テキスト ボックス 5">
            <a:extLst>
              <a:ext uri="{FF2B5EF4-FFF2-40B4-BE49-F238E27FC236}">
                <a16:creationId xmlns:a16="http://schemas.microsoft.com/office/drawing/2014/main" id="{911AE44D-C300-4384-BB62-0ED8B091C41E}"/>
              </a:ext>
            </a:extLst>
          </p:cNvPr>
          <p:cNvSpPr txBox="1"/>
          <p:nvPr/>
        </p:nvSpPr>
        <p:spPr>
          <a:xfrm>
            <a:off x="8834832" y="3946417"/>
            <a:ext cx="2623789" cy="315432"/>
          </a:xfrm>
          <a:prstGeom prst="rect">
            <a:avLst/>
          </a:prstGeom>
          <a:noFill/>
        </p:spPr>
        <p:txBody>
          <a:bodyPr wrap="square" rtlCol="0">
            <a:spAutoFit/>
          </a:bodyPr>
          <a:lstStyle/>
          <a:p>
            <a:r>
              <a:rPr kumimoji="1" lang="ja-JP" altLang="en-US" sz="1400">
                <a:latin typeface="BIZ UDPゴシック" panose="020B0400000000000000" pitchFamily="50" charset="-128"/>
                <a:ea typeface="BIZ UDPゴシック" panose="020B0400000000000000" pitchFamily="50" charset="-128"/>
              </a:rPr>
              <a:t>電話番号を入力する</a:t>
            </a:r>
          </a:p>
        </p:txBody>
      </p:sp>
      <p:sp>
        <p:nvSpPr>
          <p:cNvPr id="7" name="正方形/長方形 6">
            <a:extLst>
              <a:ext uri="{FF2B5EF4-FFF2-40B4-BE49-F238E27FC236}">
                <a16:creationId xmlns:a16="http://schemas.microsoft.com/office/drawing/2014/main" id="{28714C13-4BC7-4151-8D75-BCB6A17CFB29}"/>
              </a:ext>
            </a:extLst>
          </p:cNvPr>
          <p:cNvSpPr/>
          <p:nvPr/>
        </p:nvSpPr>
        <p:spPr>
          <a:xfrm>
            <a:off x="3000377" y="3946417"/>
            <a:ext cx="3135574" cy="252093"/>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1789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A0DA64F-AE3A-4005-A9A2-6EEDC812F7AF}"/>
              </a:ext>
            </a:extLst>
          </p:cNvPr>
          <p:cNvPicPr>
            <a:picLocks noChangeAspect="1"/>
          </p:cNvPicPr>
          <p:nvPr/>
        </p:nvPicPr>
        <p:blipFill>
          <a:blip r:embed="rId2"/>
          <a:stretch>
            <a:fillRect/>
          </a:stretch>
        </p:blipFill>
        <p:spPr>
          <a:xfrm>
            <a:off x="713224" y="1657624"/>
            <a:ext cx="6954206" cy="3516100"/>
          </a:xfrm>
          <a:prstGeom prst="rect">
            <a:avLst/>
          </a:prstGeom>
          <a:ln>
            <a:solidFill>
              <a:schemeClr val="tx1"/>
            </a:solidFill>
          </a:ln>
        </p:spPr>
      </p:pic>
      <p:sp>
        <p:nvSpPr>
          <p:cNvPr id="3" name="正方形/長方形 2">
            <a:extLst>
              <a:ext uri="{FF2B5EF4-FFF2-40B4-BE49-F238E27FC236}">
                <a16:creationId xmlns:a16="http://schemas.microsoft.com/office/drawing/2014/main" id="{297765A5-286F-4A88-BC18-743617FA3911}"/>
              </a:ext>
            </a:extLst>
          </p:cNvPr>
          <p:cNvSpPr/>
          <p:nvPr/>
        </p:nvSpPr>
        <p:spPr>
          <a:xfrm>
            <a:off x="2366356" y="3862164"/>
            <a:ext cx="1812175" cy="252605"/>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FD551FD7-8F32-40B6-B8E7-5D7F02E139FA}"/>
              </a:ext>
            </a:extLst>
          </p:cNvPr>
          <p:cNvSpPr/>
          <p:nvPr/>
        </p:nvSpPr>
        <p:spPr>
          <a:xfrm>
            <a:off x="8633754" y="3802948"/>
            <a:ext cx="3272511" cy="38495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B0D36274-1532-47E9-86EC-BF17F50849AF}"/>
              </a:ext>
            </a:extLst>
          </p:cNvPr>
          <p:cNvCxnSpPr>
            <a:cxnSpLocks/>
            <a:stCxn id="3" idx="3"/>
            <a:endCxn id="6" idx="2"/>
          </p:cNvCxnSpPr>
          <p:nvPr/>
        </p:nvCxnSpPr>
        <p:spPr>
          <a:xfrm>
            <a:off x="4178531" y="3988467"/>
            <a:ext cx="4334302" cy="5381"/>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6" name="楕円 5">
            <a:extLst>
              <a:ext uri="{FF2B5EF4-FFF2-40B4-BE49-F238E27FC236}">
                <a16:creationId xmlns:a16="http://schemas.microsoft.com/office/drawing/2014/main" id="{532925C9-5378-4ACF-A40D-349035881899}"/>
              </a:ext>
            </a:extLst>
          </p:cNvPr>
          <p:cNvSpPr/>
          <p:nvPr/>
        </p:nvSpPr>
        <p:spPr>
          <a:xfrm>
            <a:off x="8512833" y="3872926"/>
            <a:ext cx="241843" cy="241843"/>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bg1"/>
                </a:solidFill>
                <a:latin typeface="BIZ UDPゴシック" panose="020B0400000000000000" pitchFamily="50" charset="-128"/>
                <a:ea typeface="BIZ UDPゴシック" panose="020B0400000000000000" pitchFamily="50" charset="-128"/>
              </a:rPr>
              <a:t>７</a:t>
            </a:r>
          </a:p>
        </p:txBody>
      </p:sp>
      <p:sp>
        <p:nvSpPr>
          <p:cNvPr id="7" name="テキスト ボックス 6">
            <a:extLst>
              <a:ext uri="{FF2B5EF4-FFF2-40B4-BE49-F238E27FC236}">
                <a16:creationId xmlns:a16="http://schemas.microsoft.com/office/drawing/2014/main" id="{9AEBDCFE-AB90-43AF-A414-377A6AFD7D3C}"/>
              </a:ext>
            </a:extLst>
          </p:cNvPr>
          <p:cNvSpPr txBox="1"/>
          <p:nvPr/>
        </p:nvSpPr>
        <p:spPr>
          <a:xfrm>
            <a:off x="8706661" y="3834085"/>
            <a:ext cx="3199604" cy="307777"/>
          </a:xfrm>
          <a:prstGeom prst="rect">
            <a:avLst/>
          </a:prstGeom>
          <a:noFill/>
        </p:spPr>
        <p:txBody>
          <a:bodyPr wrap="square" rtlCol="0">
            <a:spAutoFit/>
          </a:bodyPr>
          <a:lstStyle/>
          <a:p>
            <a:r>
              <a:rPr kumimoji="1" lang="en-US" altLang="ja-JP" sz="1400">
                <a:latin typeface="BIZ UDPゴシック" panose="020B0400000000000000" pitchFamily="50" charset="-128"/>
                <a:ea typeface="BIZ UDPゴシック" panose="020B0400000000000000" pitchFamily="50" charset="-128"/>
              </a:rPr>
              <a:t>SMS</a:t>
            </a:r>
            <a:r>
              <a:rPr kumimoji="1" lang="ja-JP" altLang="en-US" sz="1400">
                <a:latin typeface="BIZ UDPゴシック" panose="020B0400000000000000" pitchFamily="50" charset="-128"/>
                <a:ea typeface="BIZ UDPゴシック" panose="020B0400000000000000" pitchFamily="50" charset="-128"/>
              </a:rPr>
              <a:t>に送られてきたコードを入力する</a:t>
            </a:r>
          </a:p>
        </p:txBody>
      </p:sp>
    </p:spTree>
    <p:extLst>
      <p:ext uri="{BB962C8B-B14F-4D97-AF65-F5344CB8AC3E}">
        <p14:creationId xmlns:p14="http://schemas.microsoft.com/office/powerpoint/2010/main" val="2539152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E9E0E34-ED80-4645-9748-C74B002C5E4D}"/>
              </a:ext>
            </a:extLst>
          </p:cNvPr>
          <p:cNvPicPr>
            <a:picLocks noChangeAspect="1"/>
          </p:cNvPicPr>
          <p:nvPr/>
        </p:nvPicPr>
        <p:blipFill>
          <a:blip r:embed="rId2"/>
          <a:stretch>
            <a:fillRect/>
          </a:stretch>
        </p:blipFill>
        <p:spPr>
          <a:xfrm>
            <a:off x="713223" y="1335193"/>
            <a:ext cx="6954206" cy="4134759"/>
          </a:xfrm>
          <a:prstGeom prst="rect">
            <a:avLst/>
          </a:prstGeom>
          <a:ln>
            <a:solidFill>
              <a:schemeClr val="tx1"/>
            </a:solidFill>
          </a:ln>
        </p:spPr>
      </p:pic>
      <p:sp>
        <p:nvSpPr>
          <p:cNvPr id="3" name="正方形/長方形 2">
            <a:extLst>
              <a:ext uri="{FF2B5EF4-FFF2-40B4-BE49-F238E27FC236}">
                <a16:creationId xmlns:a16="http://schemas.microsoft.com/office/drawing/2014/main" id="{354C601E-5DF2-4AA6-9598-DE67BCE20101}"/>
              </a:ext>
            </a:extLst>
          </p:cNvPr>
          <p:cNvSpPr/>
          <p:nvPr/>
        </p:nvSpPr>
        <p:spPr>
          <a:xfrm>
            <a:off x="9448237" y="4943251"/>
            <a:ext cx="1638864" cy="364784"/>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CC26E0A0-53A7-44D8-9622-6E2D8BF52F78}"/>
              </a:ext>
            </a:extLst>
          </p:cNvPr>
          <p:cNvCxnSpPr>
            <a:cxnSpLocks/>
            <a:stCxn id="7" idx="3"/>
            <a:endCxn id="5" idx="2"/>
          </p:cNvCxnSpPr>
          <p:nvPr/>
        </p:nvCxnSpPr>
        <p:spPr>
          <a:xfrm>
            <a:off x="4353339" y="5123945"/>
            <a:ext cx="4980311" cy="204"/>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6B257E9A-E5AF-4D34-ADC7-7FD2B91D2B5D}"/>
              </a:ext>
            </a:extLst>
          </p:cNvPr>
          <p:cNvSpPr/>
          <p:nvPr/>
        </p:nvSpPr>
        <p:spPr>
          <a:xfrm>
            <a:off x="9333650" y="5009563"/>
            <a:ext cx="229171" cy="229171"/>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bg1"/>
                </a:solidFill>
                <a:latin typeface="BIZ UDPゴシック" panose="020B0400000000000000" pitchFamily="50" charset="-128"/>
                <a:ea typeface="BIZ UDPゴシック" panose="020B0400000000000000" pitchFamily="50" charset="-128"/>
              </a:rPr>
              <a:t>８</a:t>
            </a:r>
          </a:p>
        </p:txBody>
      </p:sp>
      <p:sp>
        <p:nvSpPr>
          <p:cNvPr id="6" name="テキスト ボックス 5">
            <a:extLst>
              <a:ext uri="{FF2B5EF4-FFF2-40B4-BE49-F238E27FC236}">
                <a16:creationId xmlns:a16="http://schemas.microsoft.com/office/drawing/2014/main" id="{CEB994EE-C244-47CE-BFAF-D1BB2F9350A3}"/>
              </a:ext>
            </a:extLst>
          </p:cNvPr>
          <p:cNvSpPr txBox="1"/>
          <p:nvPr/>
        </p:nvSpPr>
        <p:spPr>
          <a:xfrm>
            <a:off x="9517322" y="4974753"/>
            <a:ext cx="1569778" cy="307776"/>
          </a:xfrm>
          <a:prstGeom prst="rect">
            <a:avLst/>
          </a:prstGeom>
          <a:noFill/>
        </p:spPr>
        <p:txBody>
          <a:bodyPr wrap="square" rtlCol="0">
            <a:spAutoFit/>
          </a:bodyPr>
          <a:lstStyle/>
          <a:p>
            <a:r>
              <a:rPr kumimoji="1" lang="ja-JP" altLang="en-US" sz="1400">
                <a:latin typeface="BIZ UDPゴシック" panose="020B0400000000000000" pitchFamily="50" charset="-128"/>
                <a:ea typeface="BIZ UDPゴシック" panose="020B0400000000000000" pitchFamily="50" charset="-128"/>
              </a:rPr>
              <a:t>クリックします</a:t>
            </a:r>
          </a:p>
        </p:txBody>
      </p:sp>
      <p:sp>
        <p:nvSpPr>
          <p:cNvPr id="7" name="正方形/長方形 6">
            <a:extLst>
              <a:ext uri="{FF2B5EF4-FFF2-40B4-BE49-F238E27FC236}">
                <a16:creationId xmlns:a16="http://schemas.microsoft.com/office/drawing/2014/main" id="{9C9CEE75-D325-4A50-AEC6-78264732D965}"/>
              </a:ext>
            </a:extLst>
          </p:cNvPr>
          <p:cNvSpPr/>
          <p:nvPr/>
        </p:nvSpPr>
        <p:spPr>
          <a:xfrm>
            <a:off x="2286001" y="4910576"/>
            <a:ext cx="2067338" cy="426737"/>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981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852ED70-A0DA-4F4E-A23A-0F8149767615}"/>
              </a:ext>
            </a:extLst>
          </p:cNvPr>
          <p:cNvPicPr>
            <a:picLocks noChangeAspect="1"/>
          </p:cNvPicPr>
          <p:nvPr/>
        </p:nvPicPr>
        <p:blipFill>
          <a:blip r:embed="rId2"/>
          <a:stretch>
            <a:fillRect/>
          </a:stretch>
        </p:blipFill>
        <p:spPr>
          <a:xfrm>
            <a:off x="713224" y="1471355"/>
            <a:ext cx="6954205" cy="3582905"/>
          </a:xfrm>
          <a:prstGeom prst="rect">
            <a:avLst/>
          </a:prstGeom>
          <a:ln>
            <a:solidFill>
              <a:schemeClr val="tx1"/>
            </a:solidFill>
          </a:ln>
        </p:spPr>
      </p:pic>
      <p:sp>
        <p:nvSpPr>
          <p:cNvPr id="3" name="正方形/長方形 2">
            <a:extLst>
              <a:ext uri="{FF2B5EF4-FFF2-40B4-BE49-F238E27FC236}">
                <a16:creationId xmlns:a16="http://schemas.microsoft.com/office/drawing/2014/main" id="{DBDCEA14-3A75-40A7-A9E1-A98061A436F1}"/>
              </a:ext>
            </a:extLst>
          </p:cNvPr>
          <p:cNvSpPr/>
          <p:nvPr/>
        </p:nvSpPr>
        <p:spPr>
          <a:xfrm>
            <a:off x="9604097" y="4751932"/>
            <a:ext cx="1566680" cy="36286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560B6BD7-9898-4272-8BD0-18458CE08DE0}"/>
              </a:ext>
            </a:extLst>
          </p:cNvPr>
          <p:cNvCxnSpPr>
            <a:cxnSpLocks/>
            <a:stCxn id="7" idx="3"/>
            <a:endCxn id="5" idx="2"/>
          </p:cNvCxnSpPr>
          <p:nvPr/>
        </p:nvCxnSpPr>
        <p:spPr>
          <a:xfrm>
            <a:off x="6031250" y="4918433"/>
            <a:ext cx="3458865" cy="13443"/>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A88CBEEE-01B9-42A0-9F82-3D17F3520C33}"/>
              </a:ext>
            </a:extLst>
          </p:cNvPr>
          <p:cNvSpPr/>
          <p:nvPr/>
        </p:nvSpPr>
        <p:spPr>
          <a:xfrm>
            <a:off x="9490115" y="4817894"/>
            <a:ext cx="227964" cy="227964"/>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800">
                <a:solidFill>
                  <a:schemeClr val="bg1"/>
                </a:solidFill>
                <a:latin typeface="BIZ UDPゴシック" panose="020B0400000000000000" pitchFamily="50" charset="-128"/>
                <a:ea typeface="BIZ UDPゴシック" panose="020B0400000000000000" pitchFamily="50" charset="-128"/>
              </a:rPr>
              <a:t>９</a:t>
            </a:r>
          </a:p>
        </p:txBody>
      </p:sp>
      <p:sp>
        <p:nvSpPr>
          <p:cNvPr id="6" name="テキスト ボックス 5">
            <a:extLst>
              <a:ext uri="{FF2B5EF4-FFF2-40B4-BE49-F238E27FC236}">
                <a16:creationId xmlns:a16="http://schemas.microsoft.com/office/drawing/2014/main" id="{45F5C915-77AE-42C7-8060-558D7EE1C5AC}"/>
              </a:ext>
            </a:extLst>
          </p:cNvPr>
          <p:cNvSpPr txBox="1"/>
          <p:nvPr/>
        </p:nvSpPr>
        <p:spPr>
          <a:xfrm>
            <a:off x="9672821" y="4783468"/>
            <a:ext cx="1566680" cy="307776"/>
          </a:xfrm>
          <a:prstGeom prst="rect">
            <a:avLst/>
          </a:prstGeom>
          <a:noFill/>
        </p:spPr>
        <p:txBody>
          <a:bodyPr wrap="square" rtlCol="0">
            <a:spAutoFit/>
          </a:bodyPr>
          <a:lstStyle/>
          <a:p>
            <a:r>
              <a:rPr kumimoji="1" lang="ja-JP" altLang="en-US" sz="1400">
                <a:latin typeface="BIZ UDPゴシック" panose="020B0400000000000000" pitchFamily="50" charset="-128"/>
                <a:ea typeface="BIZ UDPゴシック" panose="020B0400000000000000" pitchFamily="50" charset="-128"/>
              </a:rPr>
              <a:t>クリックします</a:t>
            </a:r>
          </a:p>
        </p:txBody>
      </p:sp>
      <p:sp>
        <p:nvSpPr>
          <p:cNvPr id="7" name="正方形/長方形 6">
            <a:extLst>
              <a:ext uri="{FF2B5EF4-FFF2-40B4-BE49-F238E27FC236}">
                <a16:creationId xmlns:a16="http://schemas.microsoft.com/office/drawing/2014/main" id="{51D82D84-7602-40AB-A40B-E3F67F9335E2}"/>
              </a:ext>
            </a:extLst>
          </p:cNvPr>
          <p:cNvSpPr/>
          <p:nvPr/>
        </p:nvSpPr>
        <p:spPr>
          <a:xfrm>
            <a:off x="5660791" y="4838461"/>
            <a:ext cx="370459" cy="159943"/>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2269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C2E841C-58AC-4F87-BFFC-9DFDD02D124E}"/>
              </a:ext>
            </a:extLst>
          </p:cNvPr>
          <p:cNvPicPr>
            <a:picLocks noChangeAspect="1"/>
          </p:cNvPicPr>
          <p:nvPr/>
        </p:nvPicPr>
        <p:blipFill>
          <a:blip r:embed="rId4"/>
          <a:stretch>
            <a:fillRect/>
          </a:stretch>
        </p:blipFill>
        <p:spPr>
          <a:xfrm>
            <a:off x="220449" y="916989"/>
            <a:ext cx="7608317" cy="5024022"/>
          </a:xfrm>
          <a:prstGeom prst="rect">
            <a:avLst/>
          </a:prstGeom>
          <a:ln>
            <a:solidFill>
              <a:schemeClr val="tx1"/>
            </a:solidFill>
          </a:ln>
        </p:spPr>
      </p:pic>
      <p:sp>
        <p:nvSpPr>
          <p:cNvPr id="3" name="正方形/長方形 2">
            <a:extLst>
              <a:ext uri="{FF2B5EF4-FFF2-40B4-BE49-F238E27FC236}">
                <a16:creationId xmlns:a16="http://schemas.microsoft.com/office/drawing/2014/main" id="{7BB535C3-2469-4DC9-BE3D-F87E66090BE2}"/>
              </a:ext>
            </a:extLst>
          </p:cNvPr>
          <p:cNvSpPr/>
          <p:nvPr/>
        </p:nvSpPr>
        <p:spPr>
          <a:xfrm>
            <a:off x="1866452" y="1296296"/>
            <a:ext cx="935915" cy="181599"/>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1CFFC7BF-C826-4042-827F-7E40DAD5F5A0}"/>
              </a:ext>
            </a:extLst>
          </p:cNvPr>
          <p:cNvSpPr/>
          <p:nvPr/>
        </p:nvSpPr>
        <p:spPr>
          <a:xfrm>
            <a:off x="8756299" y="1176434"/>
            <a:ext cx="2820588" cy="47612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5C464585-6411-4A8B-81C2-32D3CDF127D4}"/>
              </a:ext>
            </a:extLst>
          </p:cNvPr>
          <p:cNvCxnSpPr>
            <a:cxnSpLocks/>
            <a:stCxn id="3" idx="3"/>
            <a:endCxn id="6" idx="2"/>
          </p:cNvCxnSpPr>
          <p:nvPr/>
        </p:nvCxnSpPr>
        <p:spPr>
          <a:xfrm>
            <a:off x="2802367" y="1387096"/>
            <a:ext cx="5836447" cy="27403"/>
          </a:xfrm>
          <a:prstGeom prst="line">
            <a:avLst/>
          </a:prstGeom>
          <a:ln w="28575">
            <a:solidFill>
              <a:srgbClr val="FF0066"/>
            </a:solidFill>
          </a:ln>
        </p:spPr>
        <p:style>
          <a:lnRef idx="1">
            <a:schemeClr val="accent1"/>
          </a:lnRef>
          <a:fillRef idx="0">
            <a:schemeClr val="accent1"/>
          </a:fillRef>
          <a:effectRef idx="0">
            <a:schemeClr val="accent1"/>
          </a:effectRef>
          <a:fontRef idx="minor">
            <a:schemeClr val="tx1"/>
          </a:fontRef>
        </p:style>
      </p:cxnSp>
      <p:sp>
        <p:nvSpPr>
          <p:cNvPr id="6" name="楕円 5">
            <a:extLst>
              <a:ext uri="{FF2B5EF4-FFF2-40B4-BE49-F238E27FC236}">
                <a16:creationId xmlns:a16="http://schemas.microsoft.com/office/drawing/2014/main" id="{51D627FE-6F05-4FC9-B083-ED313F201107}"/>
              </a:ext>
            </a:extLst>
          </p:cNvPr>
          <p:cNvSpPr/>
          <p:nvPr/>
        </p:nvSpPr>
        <p:spPr>
          <a:xfrm>
            <a:off x="8638814" y="1260610"/>
            <a:ext cx="306169" cy="307778"/>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bg1"/>
                </a:solidFill>
                <a:latin typeface="BIZ UDPゴシック" panose="020B0400000000000000" pitchFamily="50" charset="-128"/>
                <a:ea typeface="BIZ UDPゴシック" panose="020B0400000000000000" pitchFamily="50" charset="-128"/>
              </a:rPr>
              <a:t>１</a:t>
            </a:r>
          </a:p>
        </p:txBody>
      </p:sp>
      <p:sp>
        <p:nvSpPr>
          <p:cNvPr id="7" name="テキスト ボックス 6">
            <a:extLst>
              <a:ext uri="{FF2B5EF4-FFF2-40B4-BE49-F238E27FC236}">
                <a16:creationId xmlns:a16="http://schemas.microsoft.com/office/drawing/2014/main" id="{1B7ECFE6-F4D1-4521-90D5-49740B64632A}"/>
              </a:ext>
            </a:extLst>
          </p:cNvPr>
          <p:cNvSpPr txBox="1"/>
          <p:nvPr/>
        </p:nvSpPr>
        <p:spPr>
          <a:xfrm>
            <a:off x="8892614" y="1260610"/>
            <a:ext cx="2684273" cy="307777"/>
          </a:xfrm>
          <a:prstGeom prst="rect">
            <a:avLst/>
          </a:prstGeom>
          <a:noFill/>
        </p:spPr>
        <p:txBody>
          <a:bodyPr wrap="square" rtlCol="0">
            <a:spAutoFit/>
          </a:bodyPr>
          <a:lstStyle/>
          <a:p>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組織名</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をクリックする</a:t>
            </a:r>
          </a:p>
        </p:txBody>
      </p:sp>
      <p:pic>
        <p:nvPicPr>
          <p:cNvPr id="8" name="P-50">
            <a:hlinkClick r:id="" action="ppaction://media"/>
            <a:extLst>
              <a:ext uri="{FF2B5EF4-FFF2-40B4-BE49-F238E27FC236}">
                <a16:creationId xmlns:a16="http://schemas.microsoft.com/office/drawing/2014/main" id="{900CF28B-5C36-4063-BAB8-B3D5B9640D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36307" y="2357803"/>
            <a:ext cx="759162" cy="759162"/>
          </a:xfrm>
          <a:prstGeom prst="rect">
            <a:avLst/>
          </a:prstGeom>
        </p:spPr>
      </p:pic>
    </p:spTree>
    <p:extLst>
      <p:ext uri="{BB962C8B-B14F-4D97-AF65-F5344CB8AC3E}">
        <p14:creationId xmlns:p14="http://schemas.microsoft.com/office/powerpoint/2010/main" val="214072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as_Teacher_Only_SectionGroup xmlns="ea269c3a-5e20-461d-90e5-247c4c6314c9" xsi:nil="true"/>
    <NotebookType xmlns="ea269c3a-5e20-461d-90e5-247c4c6314c9" xsi:nil="true"/>
    <_ip_UnifiedCompliancePolicyUIAction xmlns="http://schemas.microsoft.com/sharepoint/v3" xsi:nil="true"/>
    <AppVersion xmlns="ea269c3a-5e20-461d-90e5-247c4c6314c9" xsi:nil="true"/>
    <Self_Registration_Enabled xmlns="ea269c3a-5e20-461d-90e5-247c4c6314c9" xsi:nil="true"/>
    <Teachers xmlns="ea269c3a-5e20-461d-90e5-247c4c6314c9">
      <UserInfo>
        <DisplayName/>
        <AccountId xsi:nil="true"/>
        <AccountType/>
      </UserInfo>
    </Teachers>
    <Is_Collaboration_Space_Locked xmlns="ea269c3a-5e20-461d-90e5-247c4c6314c9" xsi:nil="true"/>
    <_STS_x0020_Hashtags xmlns="ea269c3a-5e20-461d-90e5-247c4c6314c9"/>
    <CultureName xmlns="ea269c3a-5e20-461d-90e5-247c4c6314c9" xsi:nil="true"/>
    <Invited_Teachers xmlns="ea269c3a-5e20-461d-90e5-247c4c6314c9" xsi:nil="true"/>
    <Invited_Students xmlns="ea269c3a-5e20-461d-90e5-247c4c6314c9" xsi:nil="true"/>
    <_ip_UnifiedCompliancePolicyProperties xmlns="http://schemas.microsoft.com/sharepoint/v3" xsi:nil="true"/>
    <DefaultSectionNames xmlns="ea269c3a-5e20-461d-90e5-247c4c6314c9" xsi:nil="true"/>
    <FolderType xmlns="ea269c3a-5e20-461d-90e5-247c4c6314c9" xsi:nil="true"/>
    <Students xmlns="ea269c3a-5e20-461d-90e5-247c4c6314c9">
      <UserInfo>
        <DisplayName/>
        <AccountId xsi:nil="true"/>
        <AccountType/>
      </UserInfo>
    </Students>
    <Owner xmlns="ea269c3a-5e20-461d-90e5-247c4c6314c9">
      <UserInfo>
        <DisplayName/>
        <AccountId xsi:nil="true"/>
        <AccountType/>
      </UserInfo>
    </Owner>
    <Student_Groups xmlns="ea269c3a-5e20-461d-90e5-247c4c6314c9">
      <UserInfo>
        <DisplayName/>
        <AccountId xsi:nil="true"/>
        <AccountType/>
      </UserInfo>
    </Student_Group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0823F18039CE4DA73181C58F8FD544" ma:contentTypeVersion="31" ma:contentTypeDescription="Create a new document." ma:contentTypeScope="" ma:versionID="48d8161953b62d76658bae3a7ea41abd">
  <xsd:schema xmlns:xsd="http://www.w3.org/2001/XMLSchema" xmlns:xs="http://www.w3.org/2001/XMLSchema" xmlns:p="http://schemas.microsoft.com/office/2006/metadata/properties" xmlns:ns1="http://schemas.microsoft.com/sharepoint/v3" xmlns:ns3="435b14d8-165b-46f0-9ac8-36bc8f4f943b" xmlns:ns4="ea269c3a-5e20-461d-90e5-247c4c6314c9" targetNamespace="http://schemas.microsoft.com/office/2006/metadata/properties" ma:root="true" ma:fieldsID="ab8c73a24d43e889e11e13e66fe08e68" ns1:_="" ns3:_="" ns4:_="">
    <xsd:import namespace="http://schemas.microsoft.com/sharepoint/v3"/>
    <xsd:import namespace="435b14d8-165b-46f0-9ac8-36bc8f4f943b"/>
    <xsd:import namespace="ea269c3a-5e20-461d-90e5-247c4c6314c9"/>
    <xsd:element name="properties">
      <xsd:complexType>
        <xsd:sequence>
          <xsd:element name="documentManagement">
            <xsd:complexType>
              <xsd:all>
                <xsd:element ref="ns3:SharedWithUsers" minOccurs="0"/>
                <xsd:element ref="ns3:SharedWithDetails" minOccurs="0"/>
                <xsd:element ref="ns3:SharingHintHash" minOccurs="0"/>
                <xsd:element ref="ns4:NotebookType" minOccurs="0"/>
                <xsd:element ref="ns4:FolderType" minOccurs="0"/>
                <xsd:element ref="ns4:Owner" minOccurs="0"/>
                <xsd:element ref="ns4:DefaultSectionNames" minOccurs="0"/>
                <xsd:element ref="ns4:CultureName" minOccurs="0"/>
                <xsd:element ref="ns4:AppVersion" minOccurs="0"/>
                <xsd:element ref="ns4:Teachers" minOccurs="0"/>
                <xsd:element ref="ns4:Students" minOccurs="0"/>
                <xsd:element ref="ns4:Student_Groups" minOccurs="0"/>
                <xsd:element ref="ns4:Invited_Teachers" minOccurs="0"/>
                <xsd:element ref="ns4:Invited_Students" minOccurs="0"/>
                <xsd:element ref="ns4:Self_Registration_Enabled" minOccurs="0"/>
                <xsd:element ref="ns4:Has_Teacher_Only_SectionGroup" minOccurs="0"/>
                <xsd:element ref="ns4:Is_Collaboration_Space_Locked" minOccurs="0"/>
                <xsd:element ref="ns3:LastSharedByUser" minOccurs="0"/>
                <xsd:element ref="ns3:LastSharedByTime"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1:_ip_UnifiedCompliancePolicyProperties" minOccurs="0"/>
                <xsd:element ref="ns1:_ip_UnifiedCompliancePolicyUIAction"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34" nillable="true" ma:displayName="Unified Compliance Policy Properties" ma:hidden="true" ma:internalName="_ip_UnifiedCompliancePolicyProperties">
      <xsd:simpleType>
        <xsd:restriction base="dms:Note"/>
      </xsd:simpleType>
    </xsd:element>
    <xsd:element name="_ip_UnifiedCompliancePolicyUIAction" ma:index="3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5b14d8-165b-46f0-9ac8-36bc8f4f943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25" nillable="true" ma:displayName="Last Shared By User" ma:description="" ma:internalName="LastSharedByUser" ma:readOnly="true">
      <xsd:simpleType>
        <xsd:restriction base="dms:Note">
          <xsd:maxLength value="255"/>
        </xsd:restriction>
      </xsd:simpleType>
    </xsd:element>
    <xsd:element name="LastSharedByTime" ma:index="26" nillable="true" ma:displayName="Last Shared By Time" ma:description="" ma:internalName="LastSharedByTime" ma:readOnly="true">
      <xsd:simpleType>
        <xsd:restriction base="dms:DateTime"/>
      </xsd:simpleType>
    </xsd:element>
    <xsd:element name="_STS_x0020_AppliedHashtags" ma:index="31"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269c3a-5e20-461d-90e5-247c4c6314c9" elementFormDefault="qualified">
    <xsd:import namespace="http://schemas.microsoft.com/office/2006/documentManagement/types"/>
    <xsd:import namespace="http://schemas.microsoft.com/office/infopath/2007/PartnerControls"/>
    <xsd:element name="NotebookType" ma:index="11" nillable="true" ma:displayName="Notebook Type" ma:internalName="NotebookType">
      <xsd:simpleType>
        <xsd:restriction base="dms:Text"/>
      </xsd:simpleType>
    </xsd:element>
    <xsd:element name="FolderType" ma:index="12" nillable="true" ma:displayName="Folder Type" ma:internalName="FolderType">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4" nillable="true" ma:displayName="Default Section Names" ma:internalName="DefaultSectionNames">
      <xsd:simpleType>
        <xsd:restriction base="dms:Note">
          <xsd:maxLength value="255"/>
        </xsd:restriction>
      </xsd:simpleType>
    </xsd:element>
    <xsd:element name="CultureName" ma:index="15" nillable="true" ma:displayName="Culture Name" ma:internalName="CultureName">
      <xsd:simpleType>
        <xsd:restriction base="dms:Text"/>
      </xsd:simpleType>
    </xsd:element>
    <xsd:element name="AppVersion" ma:index="16" nillable="true" ma:displayName="App Version" ma:internalName="AppVersion">
      <xsd:simpleType>
        <xsd:restriction base="dms:Text"/>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0" nillable="true" ma:displayName="Invited Teachers" ma:internalName="Invited_Teachers">
      <xsd:simpleType>
        <xsd:restriction base="dms:Note">
          <xsd:maxLength value="255"/>
        </xsd:restriction>
      </xsd:simpleType>
    </xsd:element>
    <xsd:element name="Invited_Students" ma:index="21" nillable="true" ma:displayName="Invited Students" ma:internalName="Invited_Students">
      <xsd:simpleType>
        <xsd:restriction base="dms:Note">
          <xsd:maxLength value="255"/>
        </xsd:restriction>
      </xsd:simpleType>
    </xsd:element>
    <xsd:element name="Self_Registration_Enabled" ma:index="22" nillable="true" ma:displayName="Self_Registration_Enabled" ma:internalName="Self_Registration_Enabled">
      <xsd:simpleType>
        <xsd:restriction base="dms:Boolean"/>
      </xsd:simpleType>
    </xsd:element>
    <xsd:element name="Has_Teacher_Only_SectionGroup" ma:index="23" nillable="true" ma:displayName="Has Teacher Only SectionGroup" ma:internalName="Has_Teacher_Only_SectionGroup">
      <xsd:simpleType>
        <xsd:restriction base="dms:Boolean"/>
      </xsd:simpleType>
    </xsd:element>
    <xsd:element name="Is_Collaboration_Space_Locked" ma:index="24" nillable="true" ma:displayName="Is Collaboration Space Locked" ma:internalName="Is_Collaboration_Space_Locked">
      <xsd:simpleType>
        <xsd:restriction base="dms:Boolean"/>
      </xsd:simpleType>
    </xsd:element>
    <xsd:element name="MediaServiceMetadata" ma:index="27" nillable="true" ma:displayName="MediaServiceMetadata" ma:description="" ma:hidden="true" ma:internalName="MediaServiceMetadata" ma:readOnly="true">
      <xsd:simpleType>
        <xsd:restriction base="dms:Note"/>
      </xsd:simpleType>
    </xsd:element>
    <xsd:element name="MediaServiceFastMetadata" ma:index="28" nillable="true" ma:displayName="MediaServiceFastMetadata" ma:description="" ma:hidden="true" ma:internalName="MediaServiceFastMetadata" ma:readOnly="true">
      <xsd:simpleType>
        <xsd:restriction base="dms:Note"/>
      </xsd:simpleType>
    </xsd:element>
    <xsd:element name="MediaServiceDateTaken" ma:index="29" nillable="true" ma:displayName="MediaServiceDateTaken" ma:description="" ma:hidden="true" ma:internalName="MediaServiceDateTaken" ma:readOnly="true">
      <xsd:simpleType>
        <xsd:restriction base="dms:Text"/>
      </xsd:simpleType>
    </xsd:element>
    <xsd:element name="_STS_x0020_Hashtags" ma:index="30" nillable="true" ma:displayName="Hashtags" ma:description="" ma:list="{4b056953-529f-47fe-9684-55945cf3ada7}"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32" nillable="true" ma:displayName="MediaServiceAutoTags" ma:description="" ma:internalName="MediaServiceAutoTags" ma:readOnly="true">
      <xsd:simpleType>
        <xsd:restriction base="dms:Text"/>
      </xsd:simpleType>
    </xsd:element>
    <xsd:element name="MediaServiceOCR" ma:index="33" nillable="true" ma:displayName="MediaServiceOCR" ma:description="" ma:internalName="MediaServiceOCR" ma:readOnly="true">
      <xsd:simpleType>
        <xsd:restriction base="dms:Note">
          <xsd:maxLength value="255"/>
        </xsd:restriction>
      </xsd:simpleType>
    </xsd:element>
    <xsd:element name="MediaServiceLocation" ma:index="36" nillable="true" ma:displayName="Location" ma:internalName="MediaServiceLocation" ma:readOnly="true">
      <xsd:simpleType>
        <xsd:restriction base="dms:Text"/>
      </xsd:simpleType>
    </xsd:element>
    <xsd:element name="MediaServiceGenerationTime" ma:index="37" nillable="true" ma:displayName="MediaServiceGenerationTime" ma:hidden="true" ma:internalName="MediaServiceGenerationTime" ma:readOnly="true">
      <xsd:simpleType>
        <xsd:restriction base="dms:Text"/>
      </xsd:simpleType>
    </xsd:element>
    <xsd:element name="MediaServiceEventHashCode" ma:index="3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4995FC-3D9B-4B59-AF82-C9EA0EA72053}">
  <ds:schemaRefs>
    <ds:schemaRef ds:uri="http://schemas.microsoft.com/office/2006/metadata/properties"/>
    <ds:schemaRef ds:uri="http://schemas.microsoft.com/office/infopath/2007/PartnerControls"/>
    <ds:schemaRef ds:uri="ea269c3a-5e20-461d-90e5-247c4c6314c9"/>
    <ds:schemaRef ds:uri="http://schemas.microsoft.com/sharepoint/v3"/>
  </ds:schemaRefs>
</ds:datastoreItem>
</file>

<file path=customXml/itemProps2.xml><?xml version="1.0" encoding="utf-8"?>
<ds:datastoreItem xmlns:ds="http://schemas.openxmlformats.org/officeDocument/2006/customXml" ds:itemID="{946F41F9-C240-40C8-A7C3-A0D2C876B9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35b14d8-165b-46f0-9ac8-36bc8f4f943b"/>
    <ds:schemaRef ds:uri="ea269c3a-5e20-461d-90e5-247c4c6314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B63D89-E162-4AC7-A3B1-019469FF2D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563</TotalTime>
  <Words>929</Words>
  <Application>Microsoft Office PowerPoint</Application>
  <PresentationFormat>ワイド画面</PresentationFormat>
  <Paragraphs>149</Paragraphs>
  <Slides>39</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39</vt:i4>
      </vt:variant>
    </vt:vector>
  </HeadingPairs>
  <TitlesOfParts>
    <vt:vector size="44" baseType="lpstr">
      <vt:lpstr>BIZ UDPゴシック</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Hisaho Nakata</dc:creator>
  <cp:lastModifiedBy>Hisaho Nakata</cp:lastModifiedBy>
  <cp:revision>1</cp:revision>
  <dcterms:created xsi:type="dcterms:W3CDTF">2020-03-17T21:03:43Z</dcterms:created>
  <dcterms:modified xsi:type="dcterms:W3CDTF">2020-03-18T13:19:42Z</dcterms:modified>
</cp:coreProperties>
</file>